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79" r:id="rId7"/>
    <p:sldId id="280" r:id="rId8"/>
    <p:sldId id="281" r:id="rId9"/>
    <p:sldId id="262" r:id="rId10"/>
    <p:sldId id="286" r:id="rId11"/>
    <p:sldId id="284" r:id="rId12"/>
    <p:sldId id="285" r:id="rId13"/>
    <p:sldId id="263" r:id="rId14"/>
    <p:sldId id="264" r:id="rId15"/>
    <p:sldId id="265" r:id="rId16"/>
    <p:sldId id="266" r:id="rId17"/>
    <p:sldId id="267" r:id="rId18"/>
    <p:sldId id="289" r:id="rId19"/>
    <p:sldId id="288" r:id="rId20"/>
    <p:sldId id="271" r:id="rId21"/>
    <p:sldId id="269" r:id="rId22"/>
    <p:sldId id="277" r:id="rId23"/>
    <p:sldId id="276" r:id="rId24"/>
    <p:sldId id="272" r:id="rId25"/>
    <p:sldId id="274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09FF"/>
    <a:srgbClr val="F400E3"/>
    <a:srgbClr val="37E7FF"/>
    <a:srgbClr val="FF0000"/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3.wdp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524423" y="738993"/>
            <a:ext cx="6086177" cy="2223885"/>
            <a:chOff x="3385294" y="605643"/>
            <a:chExt cx="6086177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94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2069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3769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921674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429000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14600" y="3429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Cortical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15204"/>
            <a:ext cx="5093798" cy="4470847"/>
            <a:chOff x="8697084" y="1702171"/>
            <a:chExt cx="2553024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r="352"/>
            <a:stretch/>
          </p:blipFill>
          <p:spPr>
            <a:xfrm>
              <a:off x="8697084" y="1702171"/>
              <a:ext cx="2553024" cy="278218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</p:spTree>
    <p:extLst>
      <p:ext uri="{BB962C8B-B14F-4D97-AF65-F5344CB8AC3E}">
        <p14:creationId xmlns:p14="http://schemas.microsoft.com/office/powerpoint/2010/main" val="189984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42363"/>
            <a:ext cx="5093798" cy="4479177"/>
            <a:chOff x="8697084" y="1719072"/>
            <a:chExt cx="2553024" cy="278737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r="352" b="13078"/>
            <a:stretch/>
          </p:blipFill>
          <p:spPr>
            <a:xfrm>
              <a:off x="8697084" y="2088096"/>
              <a:ext cx="2553024" cy="241834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1795189" y="443641"/>
            <a:ext cx="75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45 degrees counterclockwise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DC92AB9-4A98-4BBC-AAE1-92198D3413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84803" r="352"/>
          <a:stretch/>
        </p:blipFill>
        <p:spPr>
          <a:xfrm>
            <a:off x="6684162" y="1577936"/>
            <a:ext cx="5093798" cy="6794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A9861D-5A00-414E-A267-4DC9BE2FA9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84803" r="352"/>
          <a:stretch/>
        </p:blipFill>
        <p:spPr>
          <a:xfrm>
            <a:off x="6684162" y="6086051"/>
            <a:ext cx="5093798" cy="6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1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5400000"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06873"/>
            <a:ext cx="5093798" cy="4443688"/>
            <a:chOff x="8697084" y="1696987"/>
            <a:chExt cx="2553024" cy="27652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t="25671" r="352"/>
            <a:stretch/>
          </p:blipFill>
          <p:spPr>
            <a:xfrm>
              <a:off x="8697084" y="1696987"/>
              <a:ext cx="2553024" cy="2067973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704872" y="443641"/>
            <a:ext cx="75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90 degrees Clockwise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7806611-9807-4394-8945-4A9FB15860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43641"/>
            <a:ext cx="5093798" cy="1178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00E910-8BED-4AFA-8F85-1AC76A37B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951005"/>
            <a:ext cx="5093798" cy="11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9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18118074-8C2B-41A3-B685-7F0AD0602E21}"/>
              </a:ext>
            </a:extLst>
          </p:cNvPr>
          <p:cNvSpPr txBox="1"/>
          <p:nvPr/>
        </p:nvSpPr>
        <p:spPr>
          <a:xfrm>
            <a:off x="1483956" y="3453102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3440745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A066FA-4423-4980-8CE9-3A80EB1CFAF9}"/>
              </a:ext>
            </a:extLst>
          </p:cNvPr>
          <p:cNvSpPr txBox="1"/>
          <p:nvPr/>
        </p:nvSpPr>
        <p:spPr>
          <a:xfrm>
            <a:off x="9242028" y="345137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 degrees CC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0EC963-1624-4676-9BA6-923992E8B009}"/>
              </a:ext>
            </a:extLst>
          </p:cNvPr>
          <p:cNvGrpSpPr/>
          <p:nvPr/>
        </p:nvGrpSpPr>
        <p:grpSpPr>
          <a:xfrm>
            <a:off x="8672471" y="685800"/>
            <a:ext cx="2743200" cy="2743200"/>
            <a:chOff x="914399" y="743748"/>
            <a:chExt cx="2743200" cy="27432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175EDA2-363B-4BFA-A1D3-1F871B58561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358A05F-8D00-43CA-A022-768784ADF94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3BECAB6-53F6-4205-9000-6CCD844E0E8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7A13C71-7CDC-4782-BC70-95103AEAC869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E9E36E1-8446-4BAC-B57E-EC1817603C06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27B9FA-D16B-4921-8628-57862316B3BB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C8EE35-ADE9-4FCC-8D57-EF0ABFA95F6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7DDE975-CB75-440C-A299-0D1033300E50}"/>
                  </a:ext>
                </a:extLst>
              </p:cNvPr>
              <p:cNvCxnSpPr>
                <a:cxnSpLocks/>
                <a:stCxn id="149" idx="2"/>
                <a:endCxn id="1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AD21CEE-077D-43F2-BA05-658AE9F3005E}"/>
                  </a:ext>
                </a:extLst>
              </p:cNvPr>
              <p:cNvCxnSpPr>
                <a:cxnSpLocks/>
                <a:stCxn id="149" idx="0"/>
                <a:endCxn id="1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0ECF859-A116-4204-A3B0-C1B7F3713E33}"/>
                  </a:ext>
                </a:extLst>
              </p:cNvPr>
              <p:cNvCxnSpPr>
                <a:cxnSpLocks/>
                <a:stCxn id="149" idx="7"/>
                <a:endCxn id="1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D745F6B-E694-4B28-B767-3F4DA388FA0B}"/>
                  </a:ext>
                </a:extLst>
              </p:cNvPr>
              <p:cNvCxnSpPr>
                <a:cxnSpLocks/>
                <a:stCxn id="149" idx="1"/>
                <a:endCxn id="1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AE2FA49-83C2-4A5A-B1AE-7A095650677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2B15E42-9DB6-4E84-9020-CF516E596ABA}"/>
                  </a:ext>
                </a:extLst>
              </p:cNvPr>
              <p:cNvCxnSpPr>
                <a:cxnSpLocks/>
                <a:stCxn id="149" idx="3"/>
                <a:endCxn id="1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B5A2408-F33A-4724-836C-A0609878630E}"/>
                  </a:ext>
                </a:extLst>
              </p:cNvPr>
              <p:cNvCxnSpPr>
                <a:cxnSpLocks/>
                <a:stCxn id="149" idx="4"/>
                <a:endCxn id="1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69C7242-9997-4193-A528-ECC817985BEA}"/>
                  </a:ext>
                </a:extLst>
              </p:cNvPr>
              <p:cNvCxnSpPr>
                <a:cxnSpLocks/>
                <a:stCxn id="149" idx="5"/>
                <a:endCxn id="1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71CBF44-EF99-4F7C-90F6-253C8442F804}"/>
                  </a:ext>
                </a:extLst>
              </p:cNvPr>
              <p:cNvCxnSpPr>
                <a:cxnSpLocks/>
                <a:stCxn id="149" idx="6"/>
                <a:endCxn id="1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Picture 142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F383BFA-5A69-48EF-9682-0B4814006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6200000"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08651BA-DAE5-429A-B705-90E6062D70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858895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5301C-33E6-450F-B8CF-3770FA85E3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858895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E35A7-F170-4C90-B77C-487B7045A4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830732"/>
            <a:ext cx="2743200" cy="27432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1589CE2-79F6-486E-A341-24572D67B326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(Calculated by conversion code)</a:t>
            </a:r>
          </a:p>
        </p:txBody>
      </p:sp>
    </p:spTree>
    <p:extLst>
      <p:ext uri="{BB962C8B-B14F-4D97-AF65-F5344CB8AC3E}">
        <p14:creationId xmlns:p14="http://schemas.microsoft.com/office/powerpoint/2010/main" val="106532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290713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636716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27831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C17B3-7768-48B1-910B-2F0AAC0C04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576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999CD-F9F9-4CE3-BD67-1626D157B6F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13068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C611-6B9E-4FDF-B6D6-54C0A5882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9769AFE-328A-410F-8AE2-A6AB155CE691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Eccentricity</a:t>
            </a:r>
          </a:p>
        </p:txBody>
      </p:sp>
    </p:spTree>
    <p:extLst>
      <p:ext uri="{BB962C8B-B14F-4D97-AF65-F5344CB8AC3E}">
        <p14:creationId xmlns:p14="http://schemas.microsoft.com/office/powerpoint/2010/main" val="325631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09748" y="1699961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30313" y="1715153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85805" y="1487305"/>
              <a:ext cx="775278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9C7092-FF82-4C51-BAC3-2CDB972AC4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5760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DF51-3D89-49E0-8C4A-DA1039F621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657600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93FC-DBF7-450B-B6A3-587DEF226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57600"/>
            <a:ext cx="2743200" cy="274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228B959-D6D0-43F4-8E77-E8B072DE18B3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Focusing on Key features</a:t>
            </a:r>
          </a:p>
        </p:txBody>
      </p:sp>
    </p:spTree>
    <p:extLst>
      <p:ext uri="{BB962C8B-B14F-4D97-AF65-F5344CB8AC3E}">
        <p14:creationId xmlns:p14="http://schemas.microsoft.com/office/powerpoint/2010/main" val="15224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90807A-75BE-455C-955B-1D45ADD6E69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8EDAE61-A85A-441F-9986-6C9CEFD3CC6D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EC2BC4C-9EF9-4D20-ADE3-87D2F5EA7AB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97F5993-45C5-4552-8C9A-AE6D4A07212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0C40774-D176-4C03-9A1A-1B41EB21098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DC3DD22-1618-43FA-969E-F2410383F0E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DEE9942-FB45-4E44-B537-92F1C09CCE04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47DB034-AC19-4286-B8D2-2CDC6318FB5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9D63705-B277-4C2C-9F38-99AAABBB9A41}"/>
                  </a:ext>
                </a:extLst>
              </p:cNvPr>
              <p:cNvCxnSpPr>
                <a:cxnSpLocks/>
                <a:stCxn id="178" idx="2"/>
                <a:endCxn id="1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A23649F-9EEE-47E5-B783-A03009F62769}"/>
                  </a:ext>
                </a:extLst>
              </p:cNvPr>
              <p:cNvCxnSpPr>
                <a:cxnSpLocks/>
                <a:stCxn id="178" idx="0"/>
                <a:endCxn id="1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D2D7A9E-4694-4823-9EAC-14457BD326DE}"/>
                  </a:ext>
                </a:extLst>
              </p:cNvPr>
              <p:cNvCxnSpPr>
                <a:cxnSpLocks/>
                <a:stCxn id="178" idx="7"/>
                <a:endCxn id="1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6012D76-D46E-4AAF-B49E-D0D494E545E2}"/>
                  </a:ext>
                </a:extLst>
              </p:cNvPr>
              <p:cNvCxnSpPr>
                <a:cxnSpLocks/>
                <a:stCxn id="178" idx="1"/>
                <a:endCxn id="1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5E8D9D92-7EFC-4725-A310-5355FF00A85B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E11C0EAD-A08B-4FB4-844E-DE9B1119B83E}"/>
                  </a:ext>
                </a:extLst>
              </p:cNvPr>
              <p:cNvCxnSpPr>
                <a:cxnSpLocks/>
                <a:stCxn id="178" idx="3"/>
                <a:endCxn id="1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9F01412-ED1C-4145-BC90-9CC54DC4BE16}"/>
                  </a:ext>
                </a:extLst>
              </p:cNvPr>
              <p:cNvCxnSpPr>
                <a:cxnSpLocks/>
                <a:stCxn id="178" idx="4"/>
                <a:endCxn id="1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9DA7743-0D0E-4885-89F1-AF1DF3B3E6E9}"/>
                  </a:ext>
                </a:extLst>
              </p:cNvPr>
              <p:cNvCxnSpPr>
                <a:cxnSpLocks/>
                <a:stCxn id="178" idx="5"/>
                <a:endCxn id="1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6E3E850-1E5B-41FF-9836-95CCE205CC6D}"/>
                  </a:ext>
                </a:extLst>
              </p:cNvPr>
              <p:cNvCxnSpPr>
                <a:cxnSpLocks/>
                <a:stCxn id="178" idx="6"/>
                <a:endCxn id="1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8" name="Picture 187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8C967270-6F52-4F8A-B75D-C248EAD2C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1"/>
            <a:stretch/>
          </p:blipFill>
          <p:spPr>
            <a:xfrm>
              <a:off x="1373444" y="1280160"/>
              <a:ext cx="1825113" cy="18288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E5C6D0-5A2B-46F4-B120-AAD5D87881D4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718011-D229-4A5B-854D-FDCF4C23799C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37A31A-D800-4D2B-B6F5-713E1115D378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51E7852-E1FB-4A88-B2AF-6A421D3C80B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A71E866-E264-4406-8B84-8E328C2764B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91D508B-C04A-4D1C-B363-B09BB55CA0F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265CF97-62CE-466E-B7C2-551B1453144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3CD5A22-FF4D-4303-A10C-FDA13745696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91EE781-1C3F-4316-B1A5-E361FC7AA70C}"/>
                  </a:ext>
                </a:extLst>
              </p:cNvPr>
              <p:cNvCxnSpPr>
                <a:cxnSpLocks/>
                <a:stCxn id="62" idx="2"/>
                <a:endCxn id="6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9414A-6901-461B-A221-017D94284B56}"/>
                  </a:ext>
                </a:extLst>
              </p:cNvPr>
              <p:cNvCxnSpPr>
                <a:cxnSpLocks/>
                <a:stCxn id="62" idx="0"/>
                <a:endCxn id="6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CCCEDF9-9F9E-4E06-9CFD-58A9624164DE}"/>
                  </a:ext>
                </a:extLst>
              </p:cNvPr>
              <p:cNvCxnSpPr>
                <a:cxnSpLocks/>
                <a:stCxn id="62" idx="7"/>
                <a:endCxn id="6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7CB3288-6EB9-410F-BA42-836589C85A94}"/>
                  </a:ext>
                </a:extLst>
              </p:cNvPr>
              <p:cNvCxnSpPr>
                <a:cxnSpLocks/>
                <a:stCxn id="62" idx="1"/>
                <a:endCxn id="6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89AF66A-1632-4FDD-9624-9877D0F4DA0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7BF914-DB12-49AF-B3BB-0144090B955B}"/>
                  </a:ext>
                </a:extLst>
              </p:cNvPr>
              <p:cNvCxnSpPr>
                <a:cxnSpLocks/>
                <a:stCxn id="62" idx="3"/>
                <a:endCxn id="6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C5A7CF-2666-43F6-AFB9-7132A813B76A}"/>
                  </a:ext>
                </a:extLst>
              </p:cNvPr>
              <p:cNvCxnSpPr>
                <a:cxnSpLocks/>
                <a:stCxn id="62" idx="4"/>
                <a:endCxn id="6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07BADA2-8D63-4037-8FFB-B3E1C68265E1}"/>
                  </a:ext>
                </a:extLst>
              </p:cNvPr>
              <p:cNvCxnSpPr>
                <a:cxnSpLocks/>
                <a:stCxn id="62" idx="5"/>
                <a:endCxn id="6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8076E9-4755-4418-A2EE-FB3077CFA768}"/>
                  </a:ext>
                </a:extLst>
              </p:cNvPr>
              <p:cNvCxnSpPr>
                <a:cxnSpLocks/>
                <a:stCxn id="62" idx="6"/>
                <a:endCxn id="6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 descr="A picture containing person, wearing, black, white&#10;&#10;Description automatically generated">
              <a:extLst>
                <a:ext uri="{FF2B5EF4-FFF2-40B4-BE49-F238E27FC236}">
                  <a16:creationId xmlns:a16="http://schemas.microsoft.com/office/drawing/2014/main" id="{A69B71AA-56E3-46D5-8E64-D5880810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46C12-1157-4B81-AFB0-4920E04C50AE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5629C3F-8AF1-4BE6-810B-E120DA083BA1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3EBDB25-2219-4145-827D-2A5BA22A14F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EC15DD0-F617-4A80-9912-BAACF4F5455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7625DF3-77F7-434A-A356-6446F56DCFD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C82C9AF-9402-4BF0-9ADA-3CB55E9D9DD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FC1152-277A-4CA5-A009-0476F65B84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887A9D-9D2E-405B-A693-EF0862621B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8B24315-AB6F-4B8B-93B2-D9391080D120}"/>
                  </a:ext>
                </a:extLst>
              </p:cNvPr>
              <p:cNvCxnSpPr>
                <a:cxnSpLocks/>
                <a:stCxn id="78" idx="2"/>
                <a:endCxn id="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9527B4-B79F-46D5-9F66-3B3A48E63BA3}"/>
                  </a:ext>
                </a:extLst>
              </p:cNvPr>
              <p:cNvCxnSpPr>
                <a:cxnSpLocks/>
                <a:stCxn id="78" idx="0"/>
                <a:endCxn id="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C53DD92-FA40-4DB0-9201-2FD9CFB6E307}"/>
                  </a:ext>
                </a:extLst>
              </p:cNvPr>
              <p:cNvCxnSpPr>
                <a:cxnSpLocks/>
                <a:stCxn id="78" idx="7"/>
                <a:endCxn id="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7FCC87D-EFC5-4D73-93B9-CA6914D92FE2}"/>
                  </a:ext>
                </a:extLst>
              </p:cNvPr>
              <p:cNvCxnSpPr>
                <a:cxnSpLocks/>
                <a:stCxn id="78" idx="1"/>
                <a:endCxn id="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F1D5EB-7C1B-4101-B3FF-997DA7962953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76C8509-3CB4-48F2-AF2D-D55006FF5BF3}"/>
                  </a:ext>
                </a:extLst>
              </p:cNvPr>
              <p:cNvCxnSpPr>
                <a:cxnSpLocks/>
                <a:stCxn id="78" idx="3"/>
                <a:endCxn id="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857EA7B-21A2-4B80-96C4-EEC14E795C39}"/>
                  </a:ext>
                </a:extLst>
              </p:cNvPr>
              <p:cNvCxnSpPr>
                <a:cxnSpLocks/>
                <a:stCxn id="78" idx="4"/>
                <a:endCxn id="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D7968F-F78E-4139-8476-80EF6DBA7965}"/>
                  </a:ext>
                </a:extLst>
              </p:cNvPr>
              <p:cNvCxnSpPr>
                <a:cxnSpLocks/>
                <a:stCxn id="78" idx="5"/>
                <a:endCxn id="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CC24413-17EE-48AA-B281-E7EEADEDC721}"/>
                  </a:ext>
                </a:extLst>
              </p:cNvPr>
              <p:cNvCxnSpPr>
                <a:cxnSpLocks/>
                <a:stCxn id="78" idx="6"/>
                <a:endCxn id="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87D9A2B8-E54E-4C46-BECD-7E0EFC10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280160"/>
              <a:ext cx="1828800" cy="18288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AF42E6-22F8-4F19-BED4-FD0766EC4C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703320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1FA988-2739-4D0F-BB79-546A474C6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17"/>
            <a:ext cx="2743200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B30D5-9572-4741-A631-042031FE3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3702245"/>
            <a:ext cx="2743200" cy="274319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89F524C-5D91-4A00-84D9-4B09627AB232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Yaw Rotation</a:t>
            </a:r>
          </a:p>
        </p:txBody>
      </p:sp>
    </p:spTree>
    <p:extLst>
      <p:ext uri="{BB962C8B-B14F-4D97-AF65-F5344CB8AC3E}">
        <p14:creationId xmlns:p14="http://schemas.microsoft.com/office/powerpoint/2010/main" val="413607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651856-CE0B-4119-B334-BE689BA077AE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B5DF29-23C6-4A29-BA94-B69FFD8E2F12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B5DAE4-F5C0-49C4-92C7-9E94A3D80E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1AE438-FD80-4B2B-B8E3-93E3F3C8F56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F2954AF-5206-4E3B-B265-6A4EE3D2779C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775C1E-2BBB-4B46-9279-92675DEAA28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466C825-DC9A-4475-B434-A0380604EEBA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76B0D2E-0F59-4963-AE43-F5EFF0F31F9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4CEDDE1-5799-4AE7-BA36-3F7398CD6F23}"/>
                  </a:ext>
                </a:extLst>
              </p:cNvPr>
              <p:cNvCxnSpPr>
                <a:cxnSpLocks/>
                <a:stCxn id="17" idx="2"/>
                <a:endCxn id="22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7C04FA0-AF6D-415E-9463-707CC47FB32F}"/>
                  </a:ext>
                </a:extLst>
              </p:cNvPr>
              <p:cNvCxnSpPr>
                <a:cxnSpLocks/>
                <a:stCxn id="17" idx="0"/>
                <a:endCxn id="22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A04258-F316-4BC1-8F01-278E7B48E1D8}"/>
                  </a:ext>
                </a:extLst>
              </p:cNvPr>
              <p:cNvCxnSpPr>
                <a:cxnSpLocks/>
                <a:stCxn id="17" idx="7"/>
                <a:endCxn id="22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0621653-8107-4354-A7E1-006B8C0FCE08}"/>
                  </a:ext>
                </a:extLst>
              </p:cNvPr>
              <p:cNvCxnSpPr>
                <a:cxnSpLocks/>
                <a:stCxn id="17" idx="1"/>
                <a:endCxn id="22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89A906C-CE79-4E35-93D8-9E3D662E8E3E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2CB0B0-B388-4006-9C99-A36478CF7F6F}"/>
                  </a:ext>
                </a:extLst>
              </p:cNvPr>
              <p:cNvCxnSpPr>
                <a:cxnSpLocks/>
                <a:stCxn id="17" idx="3"/>
                <a:endCxn id="22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153DF8-ECC5-4FFC-A9BE-23047DD90D77}"/>
                  </a:ext>
                </a:extLst>
              </p:cNvPr>
              <p:cNvCxnSpPr>
                <a:cxnSpLocks/>
                <a:stCxn id="17" idx="4"/>
                <a:endCxn id="22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7E0A81-B50D-4BEE-845B-59D91C00D5E6}"/>
                  </a:ext>
                </a:extLst>
              </p:cNvPr>
              <p:cNvCxnSpPr>
                <a:cxnSpLocks/>
                <a:stCxn id="17" idx="5"/>
                <a:endCxn id="22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B3A27-F5CA-481C-ABE3-0ECB6662F251}"/>
                  </a:ext>
                </a:extLst>
              </p:cNvPr>
              <p:cNvCxnSpPr>
                <a:cxnSpLocks/>
                <a:stCxn id="17" idx="6"/>
                <a:endCxn id="22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3533FFA8-35D0-44C4-9435-0A1A33C4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D5A2B3-F195-4A80-928F-0C3433D46886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D7F3E2D-579C-466C-A4A4-66A254ADF192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053D649-CC91-46FD-AC7F-7A09F773D46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BB549FE-3C4E-4A6D-ADCB-15AFE0D312A5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0EA1C61-AD76-4F29-BA73-D01BC0D58FE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EDD5C2-2207-46CA-B9AE-BD8943F7807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027E9FF-8ACF-4196-96BA-314693E9EEB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89C3DB-A745-4C6A-83D2-3872D215C9D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DD72CC-B5D3-4021-979E-AEE45ED34DDF}"/>
                  </a:ext>
                </a:extLst>
              </p:cNvPr>
              <p:cNvCxnSpPr>
                <a:cxnSpLocks/>
                <a:stCxn id="33" idx="2"/>
                <a:endCxn id="3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F47960F-76AF-43A9-B94F-310951B4C54E}"/>
                  </a:ext>
                </a:extLst>
              </p:cNvPr>
              <p:cNvCxnSpPr>
                <a:cxnSpLocks/>
                <a:stCxn id="33" idx="0"/>
                <a:endCxn id="3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A5DE5F1-281A-4921-8F2C-5668FE499047}"/>
                  </a:ext>
                </a:extLst>
              </p:cNvPr>
              <p:cNvCxnSpPr>
                <a:cxnSpLocks/>
                <a:stCxn id="33" idx="7"/>
                <a:endCxn id="3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D275E4-B3E1-4295-BD5E-5E4F8B65AC00}"/>
                  </a:ext>
                </a:extLst>
              </p:cNvPr>
              <p:cNvCxnSpPr>
                <a:cxnSpLocks/>
                <a:stCxn id="33" idx="1"/>
                <a:endCxn id="3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06FAC4-9C80-48EA-B775-47702E721B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B45CF3A-CC22-4C54-AB51-38987BCFBF09}"/>
                  </a:ext>
                </a:extLst>
              </p:cNvPr>
              <p:cNvCxnSpPr>
                <a:cxnSpLocks/>
                <a:stCxn id="33" idx="3"/>
                <a:endCxn id="3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22CE39A-E038-4D23-9428-655D678B1DEA}"/>
                  </a:ext>
                </a:extLst>
              </p:cNvPr>
              <p:cNvCxnSpPr>
                <a:cxnSpLocks/>
                <a:stCxn id="33" idx="4"/>
                <a:endCxn id="3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4C22E5-1388-45B1-A5A2-EED1E38C7D97}"/>
                  </a:ext>
                </a:extLst>
              </p:cNvPr>
              <p:cNvCxnSpPr>
                <a:cxnSpLocks/>
                <a:stCxn id="33" idx="5"/>
                <a:endCxn id="3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E28EE24-24C3-48BA-B572-E6F3B7741ED3}"/>
                  </a:ext>
                </a:extLst>
              </p:cNvPr>
              <p:cNvCxnSpPr>
                <a:cxnSpLocks/>
                <a:stCxn id="33" idx="6"/>
                <a:endCxn id="3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 descr="A picture containing person, indoor, person, wearing&#10;&#10;Description automatically generated">
              <a:extLst>
                <a:ext uri="{FF2B5EF4-FFF2-40B4-BE49-F238E27FC236}">
                  <a16:creationId xmlns:a16="http://schemas.microsoft.com/office/drawing/2014/main" id="{051B9151-54D5-4AB4-9154-6A5349AC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313103"/>
              <a:ext cx="1828800" cy="18288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3CED6A-BD60-4038-98C1-7E55B7184ECD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AB2BC7-EBB5-48A5-AA8B-92D28A201AD0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585A49-E3B9-461A-9AD7-7A89BC297BF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44D5772-7F15-450D-B173-BEC2854C5916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15C14B-DC7B-4F72-BE59-151BC1305D1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B3A0DE5-9FE9-4C32-8D26-9BC6C191AD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21289D-3B0D-4176-95C4-2F62DBCC4FA2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E5D0AD-BC6E-4EAB-A35E-429518FA78A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397A81-C1CF-4E56-B218-DC9BC26D80AE}"/>
                  </a:ext>
                </a:extLst>
              </p:cNvPr>
              <p:cNvCxnSpPr>
                <a:cxnSpLocks/>
                <a:stCxn id="49" idx="2"/>
                <a:endCxn id="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FF94F5-39B2-4BF1-97D8-B5518FFA0D32}"/>
                  </a:ext>
                </a:extLst>
              </p:cNvPr>
              <p:cNvCxnSpPr>
                <a:cxnSpLocks/>
                <a:stCxn id="49" idx="0"/>
                <a:endCxn id="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BE9DC25-43FC-45BC-80CD-3BB211B3FCA2}"/>
                  </a:ext>
                </a:extLst>
              </p:cNvPr>
              <p:cNvCxnSpPr>
                <a:cxnSpLocks/>
                <a:stCxn id="49" idx="7"/>
                <a:endCxn id="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5448DA8-E846-4C67-B976-14A01084ED42}"/>
                  </a:ext>
                </a:extLst>
              </p:cNvPr>
              <p:cNvCxnSpPr>
                <a:cxnSpLocks/>
                <a:stCxn id="49" idx="1"/>
                <a:endCxn id="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24F3021-FE76-47F8-A905-E154457C953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7761F3C-9F88-490C-A5BF-70C3AD91F9FE}"/>
                  </a:ext>
                </a:extLst>
              </p:cNvPr>
              <p:cNvCxnSpPr>
                <a:cxnSpLocks/>
                <a:stCxn id="49" idx="3"/>
                <a:endCxn id="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30A3F34-236E-4025-94C0-AB16A271AD29}"/>
                  </a:ext>
                </a:extLst>
              </p:cNvPr>
              <p:cNvCxnSpPr>
                <a:cxnSpLocks/>
                <a:stCxn id="49" idx="4"/>
                <a:endCxn id="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0830F9-FE8B-4067-8E11-0E1329D43F6C}"/>
                  </a:ext>
                </a:extLst>
              </p:cNvPr>
              <p:cNvCxnSpPr>
                <a:cxnSpLocks/>
                <a:stCxn id="49" idx="5"/>
                <a:endCxn id="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C1AF286-2A4C-40F8-A19D-11FB0D4FA6FB}"/>
                  </a:ext>
                </a:extLst>
              </p:cNvPr>
              <p:cNvCxnSpPr>
                <a:cxnSpLocks/>
                <a:stCxn id="49" idx="6"/>
                <a:endCxn id="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A picture containing white, black, posing, dark&#10;&#10;Description automatically generated">
              <a:extLst>
                <a:ext uri="{FF2B5EF4-FFF2-40B4-BE49-F238E27FC236}">
                  <a16:creationId xmlns:a16="http://schemas.microsoft.com/office/drawing/2014/main" id="{B4D2E547-8A32-4383-8B66-950CEA7E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056200"/>
              <a:ext cx="1828800" cy="1828800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911155D-E421-47A9-A722-54A235F6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03321"/>
            <a:ext cx="2743200" cy="27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956BF85-7E96-4194-B086-EA4D2F6CD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20"/>
            <a:ext cx="2743200" cy="274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6B70B87-F7E3-40D8-8E9F-B10BA8FEA13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703320"/>
            <a:ext cx="2743200" cy="2743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1639604-3476-4488-9EB2-F50732C7999D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Pitch Rotation</a:t>
            </a:r>
          </a:p>
        </p:txBody>
      </p:sp>
    </p:spTree>
    <p:extLst>
      <p:ext uri="{BB962C8B-B14F-4D97-AF65-F5344CB8AC3E}">
        <p14:creationId xmlns:p14="http://schemas.microsoft.com/office/powerpoint/2010/main" val="408719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155538" y="2636064"/>
              <a:ext cx="775278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84167" y="1615204"/>
            <a:ext cx="4606498" cy="4470847"/>
            <a:chOff x="8702112" y="1702171"/>
            <a:chExt cx="2308788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16669"/>
            <a:stretch/>
          </p:blipFill>
          <p:spPr>
            <a:xfrm>
              <a:off x="8702112" y="1702171"/>
              <a:ext cx="2147812" cy="2782186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</p:spTree>
    <p:extLst>
      <p:ext uri="{BB962C8B-B14F-4D97-AF65-F5344CB8AC3E}">
        <p14:creationId xmlns:p14="http://schemas.microsoft.com/office/powerpoint/2010/main" val="4128559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5400000"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06873"/>
            <a:ext cx="5093798" cy="4443688"/>
            <a:chOff x="8697084" y="1696987"/>
            <a:chExt cx="2553024" cy="27652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t="25671" r="352"/>
            <a:stretch/>
          </p:blipFill>
          <p:spPr>
            <a:xfrm>
              <a:off x="8697084" y="1696987"/>
              <a:ext cx="2553024" cy="2067973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704872" y="443641"/>
            <a:ext cx="480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2x scale and 90 degrees Clockwise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7806611-9807-4394-8945-4A9FB15860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43641"/>
            <a:ext cx="5093798" cy="1178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00E910-8BED-4AFA-8F85-1AC76A37B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951005"/>
            <a:ext cx="5093798" cy="117820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A9B946-2E6B-4499-8C09-48D0D3BC2F44}"/>
              </a:ext>
            </a:extLst>
          </p:cNvPr>
          <p:cNvCxnSpPr>
            <a:cxnSpLocks/>
          </p:cNvCxnSpPr>
          <p:nvPr/>
        </p:nvCxnSpPr>
        <p:spPr>
          <a:xfrm flipV="1">
            <a:off x="7810500" y="2720062"/>
            <a:ext cx="825500" cy="1124351"/>
          </a:xfrm>
          <a:prstGeom prst="straightConnector1">
            <a:avLst/>
          </a:prstGeom>
          <a:ln w="76200">
            <a:solidFill>
              <a:srgbClr val="49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53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241" t="5123" r="16036"/>
          <a:stretch/>
        </p:blipFill>
        <p:spPr>
          <a:xfrm>
            <a:off x="19907" y="66675"/>
            <a:ext cx="5593751" cy="56600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23" y="178842"/>
            <a:ext cx="2742682" cy="12167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B34A5EF-327D-4AED-8EA1-DB0CF17BD868}"/>
              </a:ext>
            </a:extLst>
          </p:cNvPr>
          <p:cNvGrpSpPr/>
          <p:nvPr/>
        </p:nvGrpSpPr>
        <p:grpSpPr>
          <a:xfrm>
            <a:off x="5041983" y="1400176"/>
            <a:ext cx="7226217" cy="4648200"/>
            <a:chOff x="6131125" y="973192"/>
            <a:chExt cx="4847700" cy="56053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592" y="1533018"/>
              <a:ext cx="3280884" cy="4430120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B9A9E25-F536-427B-9DC7-81FEA300D9A6}"/>
                </a:ext>
              </a:extLst>
            </p:cNvPr>
            <p:cNvSpPr/>
            <p:nvPr/>
          </p:nvSpPr>
          <p:spPr>
            <a:xfrm>
              <a:off x="6346558" y="1455930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349C37-37DD-4A96-9C80-378FA43C48CD}"/>
                </a:ext>
              </a:extLst>
            </p:cNvPr>
            <p:cNvSpPr/>
            <p:nvPr/>
          </p:nvSpPr>
          <p:spPr>
            <a:xfrm>
              <a:off x="6346558" y="3748077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AB0E76C-1854-4300-A4B9-721F0F57545B}"/>
                </a:ext>
              </a:extLst>
            </p:cNvPr>
            <p:cNvSpPr/>
            <p:nvPr/>
          </p:nvSpPr>
          <p:spPr>
            <a:xfrm>
              <a:off x="7090177" y="3753660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719E41-D65D-4883-B2D3-31F12AE6B2BA}"/>
                </a:ext>
              </a:extLst>
            </p:cNvPr>
            <p:cNvSpPr/>
            <p:nvPr/>
          </p:nvSpPr>
          <p:spPr>
            <a:xfrm>
              <a:off x="7090177" y="1461512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C1A1CE8-E775-4DB0-AF51-3C28D68D0549}"/>
                </a:ext>
              </a:extLst>
            </p:cNvPr>
            <p:cNvSpPr/>
            <p:nvPr/>
          </p:nvSpPr>
          <p:spPr>
            <a:xfrm>
              <a:off x="7575282" y="3742495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878070C-4A96-4F21-8060-FF8A0574215F}"/>
                </a:ext>
              </a:extLst>
            </p:cNvPr>
            <p:cNvSpPr/>
            <p:nvPr/>
          </p:nvSpPr>
          <p:spPr>
            <a:xfrm>
              <a:off x="7575282" y="1450347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649E36-F72D-4DD4-8D48-D2459149F81B}"/>
                </a:ext>
              </a:extLst>
            </p:cNvPr>
            <p:cNvSpPr/>
            <p:nvPr/>
          </p:nvSpPr>
          <p:spPr>
            <a:xfrm flipH="1">
              <a:off x="9163591" y="1455930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4E299F2-C5B4-4518-A9E6-776C3421B72B}"/>
                </a:ext>
              </a:extLst>
            </p:cNvPr>
            <p:cNvSpPr/>
            <p:nvPr/>
          </p:nvSpPr>
          <p:spPr>
            <a:xfrm flipH="1">
              <a:off x="9163591" y="3748077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8D65D95-2F40-41E0-A3CA-4AF0344A4E4E}"/>
                </a:ext>
              </a:extLst>
            </p:cNvPr>
            <p:cNvSpPr/>
            <p:nvPr/>
          </p:nvSpPr>
          <p:spPr>
            <a:xfrm flipH="1">
              <a:off x="8678485" y="3753660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77A8500-3CD0-47FA-8B1D-EA14B5A4D6E2}"/>
                </a:ext>
              </a:extLst>
            </p:cNvPr>
            <p:cNvSpPr/>
            <p:nvPr/>
          </p:nvSpPr>
          <p:spPr>
            <a:xfrm flipH="1">
              <a:off x="8678485" y="1461512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5FB2E5-5E4A-47E8-B111-B6014299545D}"/>
                </a:ext>
              </a:extLst>
            </p:cNvPr>
            <p:cNvSpPr/>
            <p:nvPr/>
          </p:nvSpPr>
          <p:spPr>
            <a:xfrm flipH="1">
              <a:off x="8369436" y="3742495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CD9250-373C-49A0-A23C-4C20996F4EB1}"/>
                </a:ext>
              </a:extLst>
            </p:cNvPr>
            <p:cNvSpPr/>
            <p:nvPr/>
          </p:nvSpPr>
          <p:spPr>
            <a:xfrm flipH="1">
              <a:off x="8369436" y="1450347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F8314A-6062-41A1-9F0A-454B54D4FA1D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84" y="3746273"/>
              <a:ext cx="1896144" cy="2654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697C13F-CDD5-4996-8F8A-C291B5F7FDF8}"/>
                </a:ext>
              </a:extLst>
            </p:cNvPr>
            <p:cNvCxnSpPr>
              <a:cxnSpLocks/>
            </p:cNvCxnSpPr>
            <p:nvPr/>
          </p:nvCxnSpPr>
          <p:spPr>
            <a:xfrm>
              <a:off x="6131125" y="1533018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D783A96-24CA-4816-AB7A-8CD03BBF4C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1125" y="5963138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D80F522-35A0-48D8-AD82-56D9C268E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080" y="5963138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B06817-C062-4C6A-93B2-B7CC817FF6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080" y="1533018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AD2803-61F8-46B2-902C-5833C475A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080" y="3748077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2C0719-39A1-49B4-964C-EB683F5F6209}"/>
                </a:ext>
              </a:extLst>
            </p:cNvPr>
            <p:cNvSpPr txBox="1"/>
            <p:nvPr/>
          </p:nvSpPr>
          <p:spPr>
            <a:xfrm>
              <a:off x="10040864" y="1469321"/>
              <a:ext cx="937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270° (bottom)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FEE3EF-2FAB-41E1-88D2-634D7FC0F374}"/>
                </a:ext>
              </a:extLst>
            </p:cNvPr>
            <p:cNvSpPr txBox="1"/>
            <p:nvPr/>
          </p:nvSpPr>
          <p:spPr>
            <a:xfrm>
              <a:off x="9998194" y="3184639"/>
              <a:ext cx="975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 (blue) or 180° (green) (both are middle line)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49A4DF-9686-4F6A-9139-6B0DB3694EE2}"/>
                </a:ext>
              </a:extLst>
            </p:cNvPr>
            <p:cNvSpPr txBox="1"/>
            <p:nvPr/>
          </p:nvSpPr>
          <p:spPr>
            <a:xfrm>
              <a:off x="10100684" y="5639972"/>
              <a:ext cx="873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90° (top)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F791A1-683F-4A7A-88FD-3D418E901B0B}"/>
                </a:ext>
              </a:extLst>
            </p:cNvPr>
            <p:cNvSpPr txBox="1"/>
            <p:nvPr/>
          </p:nvSpPr>
          <p:spPr>
            <a:xfrm>
              <a:off x="6640936" y="6209211"/>
              <a:ext cx="288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(Inside = higher eccentricity)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AF7E1A-976A-49FA-8EEC-A38A2BEAB615}"/>
                </a:ext>
              </a:extLst>
            </p:cNvPr>
            <p:cNvSpPr txBox="1"/>
            <p:nvPr/>
          </p:nvSpPr>
          <p:spPr>
            <a:xfrm>
              <a:off x="6187604" y="973192"/>
              <a:ext cx="3790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Left V1		Right V1</a:t>
              </a:r>
            </a:p>
          </p:txBody>
        </p:sp>
      </p:grpSp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10" y="519695"/>
            <a:ext cx="3261222" cy="44301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A76DDEE-05B2-4767-80D5-DB165C8AE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r="16036"/>
          <a:stretch/>
        </p:blipFill>
        <p:spPr>
          <a:xfrm>
            <a:off x="5409" y="4949814"/>
            <a:ext cx="1959894" cy="18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4818677" y="278586"/>
            <a:ext cx="255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 45 degrees CC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5400000">
              <a:off x="1505705" y="1197381"/>
              <a:ext cx="1550556" cy="18288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40738F6-B4F3-4AE4-B177-5AB1C9BE0D06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1C9000-0B76-4F4C-BB70-C0F147F8BE7C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B4E6F0-2718-42E3-BCC9-3896D26D6A3F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23DD678-0E23-4E4B-AA58-ECBFBAE8874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16D21FC-2590-4E5D-8CE8-9743C24BB4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D2B92BF-4F22-4675-BD48-0F7C069FC6A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8409125-FCD8-40F0-B77D-1F32C97CF3B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3D4193-3591-47CA-AD14-B363033FACF5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467D3CC-B718-4CDA-854A-FEFF63CC6687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342B736-29D2-4DE7-9F73-554977815C15}"/>
                  </a:ext>
                </a:extLst>
              </p:cNvPr>
              <p:cNvCxnSpPr>
                <a:cxnSpLocks/>
                <a:stCxn id="31" idx="2"/>
                <a:endCxn id="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051E885-4A40-4148-BEFB-2C308537C297}"/>
                  </a:ext>
                </a:extLst>
              </p:cNvPr>
              <p:cNvCxnSpPr>
                <a:cxnSpLocks/>
                <a:stCxn id="31" idx="0"/>
                <a:endCxn id="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FC18473-AA82-4241-B309-4F89D245C810}"/>
                  </a:ext>
                </a:extLst>
              </p:cNvPr>
              <p:cNvCxnSpPr>
                <a:cxnSpLocks/>
                <a:stCxn id="31" idx="7"/>
                <a:endCxn id="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F9A8DA1-13E2-4D84-A0D5-2EEFD3C82FF0}"/>
                  </a:ext>
                </a:extLst>
              </p:cNvPr>
              <p:cNvCxnSpPr>
                <a:cxnSpLocks/>
                <a:stCxn id="31" idx="1"/>
                <a:endCxn id="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8C9B24F-A537-4AA4-9095-1BD2993F477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3A77143-C82B-4406-8FEE-DCEA03E1A2D5}"/>
                  </a:ext>
                </a:extLst>
              </p:cNvPr>
              <p:cNvCxnSpPr>
                <a:cxnSpLocks/>
                <a:stCxn id="31" idx="3"/>
                <a:endCxn id="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A3C75F-E672-46B7-AE8E-EE21F995771C}"/>
                  </a:ext>
                </a:extLst>
              </p:cNvPr>
              <p:cNvCxnSpPr>
                <a:cxnSpLocks/>
                <a:stCxn id="31" idx="4"/>
                <a:endCxn id="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8563DB9-7F1C-44E3-AF24-75A6511391D5}"/>
                  </a:ext>
                </a:extLst>
              </p:cNvPr>
              <p:cNvCxnSpPr>
                <a:cxnSpLocks/>
                <a:stCxn id="31" idx="5"/>
                <a:endCxn id="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8B11F0D-72AB-4C66-998A-3460F68A6AD4}"/>
                  </a:ext>
                </a:extLst>
              </p:cNvPr>
              <p:cNvCxnSpPr>
                <a:cxnSpLocks/>
                <a:stCxn id="31" idx="6"/>
                <a:endCxn id="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D7E34A43-4ECA-44EF-9795-C3CBA8C58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BE92BC0-2277-496A-87BA-490D060EDA1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CCC7B-D9A7-4639-8A42-EF760C6E1854}"/>
              </a:ext>
            </a:extLst>
          </p:cNvPr>
          <p:cNvSpPr txBox="1"/>
          <p:nvPr/>
        </p:nvSpPr>
        <p:spPr>
          <a:xfrm>
            <a:off x="7981599" y="1457607"/>
            <a:ext cx="3638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Serial Processing</a:t>
            </a:r>
            <a:r>
              <a:rPr lang="en-US" dirty="0"/>
              <a:t>: Vertical and horizontal translations are separate (unknown order) and additive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Parallel Processing</a:t>
            </a:r>
            <a:r>
              <a:rPr lang="en-US" dirty="0"/>
              <a:t>: Both translations are simultaneous = faster translation is masked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Superposed Processing</a:t>
            </a:r>
            <a:r>
              <a:rPr lang="en-US" dirty="0"/>
              <a:t>: Superposition of vectors leads to a single direct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046E9-52BB-42F2-98EA-A7A538D9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3713073"/>
            <a:ext cx="2743200" cy="2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3922A5-CA78-4F9A-A278-CB2057AC10B9}"/>
              </a:ext>
            </a:extLst>
          </p:cNvPr>
          <p:cNvGrpSpPr/>
          <p:nvPr/>
        </p:nvGrpSpPr>
        <p:grpSpPr>
          <a:xfrm>
            <a:off x="4724400" y="684725"/>
            <a:ext cx="2743200" cy="2743200"/>
            <a:chOff x="4724400" y="768001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4724400" y="768001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009F6EE-A254-452B-8B19-267B19E3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905799"/>
              <a:ext cx="1828800" cy="46760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09B6DA-2DD8-4039-8F6E-B97343F94BA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BED16A5-C28A-4405-BBB4-566EC131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812485"/>
              <a:ext cx="1828800" cy="48768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FC7E32-539D-45B5-89AE-45F1F98BBA7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6B74B59-F77E-4C56-921B-D1F324F9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813560"/>
              <a:ext cx="1828800" cy="48768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C73F83A-CC1B-4339-B84C-A6F942AC1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468" y="3735410"/>
            <a:ext cx="27432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61730C-FA9C-4BBD-A173-3EDB34AC4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708" y="3735409"/>
            <a:ext cx="2743200" cy="2743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565B34-3272-4811-8E2C-3B55611C5D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3735409"/>
            <a:ext cx="2743200" cy="2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7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0543E2A-5DC2-4165-9CFB-24A49CCAF110}"/>
              </a:ext>
            </a:extLst>
          </p:cNvPr>
          <p:cNvSpPr/>
          <p:nvPr/>
        </p:nvSpPr>
        <p:spPr>
          <a:xfrm>
            <a:off x="8215262" y="684725"/>
            <a:ext cx="3657599" cy="2743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3922A5-CA78-4F9A-A278-CB2057AC10B9}"/>
              </a:ext>
            </a:extLst>
          </p:cNvPr>
          <p:cNvGrpSpPr/>
          <p:nvPr/>
        </p:nvGrpSpPr>
        <p:grpSpPr>
          <a:xfrm>
            <a:off x="4724400" y="684725"/>
            <a:ext cx="2743200" cy="2743200"/>
            <a:chOff x="4724400" y="768001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4724400" y="768001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009F6EE-A254-452B-8B19-267B19E3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905799"/>
              <a:ext cx="1828800" cy="467605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7F88E2-3002-44C9-8BCB-1C57A151F4E4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1126899" y="898299"/>
            <a:chExt cx="7315200" cy="73152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B6B3B8-A9B9-42E9-9CEA-F55844C9B6A3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7E4A8B-D333-465F-AB8D-2F47E9E794E1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810E3B-9030-4193-942B-C0471BF783E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45389C-36C6-4D83-A96D-A7533959B153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C09127-6CEC-4504-A163-7A1B200C20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66AA54-2D9F-41DB-893F-FF4F5EF9E59D}"/>
                </a:ext>
              </a:extLst>
            </p:cNvPr>
            <p:cNvCxnSpPr>
              <a:cxnSpLocks/>
              <a:stCxn id="91" idx="2"/>
              <a:endCxn id="9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641202-970E-4EF1-ACBD-C71EABB24986}"/>
                </a:ext>
              </a:extLst>
            </p:cNvPr>
            <p:cNvCxnSpPr>
              <a:cxnSpLocks/>
              <a:stCxn id="91" idx="0"/>
              <a:endCxn id="9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697BD6-B9BF-425A-BF40-625A099E5335}"/>
                </a:ext>
              </a:extLst>
            </p:cNvPr>
            <p:cNvCxnSpPr>
              <a:cxnSpLocks/>
              <a:stCxn id="91" idx="7"/>
              <a:endCxn id="9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A45B4-3575-49F3-BB34-87F052870AAF}"/>
                </a:ext>
              </a:extLst>
            </p:cNvPr>
            <p:cNvCxnSpPr>
              <a:cxnSpLocks/>
              <a:stCxn id="91" idx="1"/>
              <a:endCxn id="9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D7351E-4380-4B1E-8AD5-678A7858478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8688DD-473B-4ACE-9D7B-2ABA978209DE}"/>
                </a:ext>
              </a:extLst>
            </p:cNvPr>
            <p:cNvCxnSpPr>
              <a:cxnSpLocks/>
              <a:stCxn id="91" idx="3"/>
              <a:endCxn id="9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CE0CFD6-50FD-4E3B-A7AB-583C5732B912}"/>
                </a:ext>
              </a:extLst>
            </p:cNvPr>
            <p:cNvCxnSpPr>
              <a:cxnSpLocks/>
              <a:stCxn id="91" idx="4"/>
              <a:endCxn id="9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DA219-12A7-44FA-9667-BE44775E50F2}"/>
                </a:ext>
              </a:extLst>
            </p:cNvPr>
            <p:cNvCxnSpPr>
              <a:cxnSpLocks/>
              <a:stCxn id="91" idx="5"/>
              <a:endCxn id="9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7576FB-4EF0-4A06-9E02-3FC236F3EFAB}"/>
                </a:ext>
              </a:extLst>
            </p:cNvPr>
            <p:cNvCxnSpPr>
              <a:cxnSpLocks/>
              <a:stCxn id="91" idx="6"/>
              <a:endCxn id="9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061730C-FA9C-4BBD-A173-3EDB34AC4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708" y="3735409"/>
            <a:ext cx="2743200" cy="2743195"/>
          </a:xfrm>
          <a:prstGeom prst="rect">
            <a:avLst/>
          </a:prstGeom>
        </p:spPr>
      </p:pic>
      <p:pic>
        <p:nvPicPr>
          <p:cNvPr id="59" name="Picture 58" descr="A picture containing clipart&#10;&#10;Description automatically generated">
            <a:extLst>
              <a:ext uri="{FF2B5EF4-FFF2-40B4-BE49-F238E27FC236}">
                <a16:creationId xmlns:a16="http://schemas.microsoft.com/office/drawing/2014/main" id="{01072C28-9FEB-4F7D-802E-2426BEE10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98950"/>
            <a:ext cx="457200" cy="116901"/>
          </a:xfrm>
          <a:prstGeom prst="rect">
            <a:avLst/>
          </a:prstGeom>
        </p:spPr>
      </p:pic>
      <p:pic>
        <p:nvPicPr>
          <p:cNvPr id="60" name="Picture 59" descr="A picture containing clipart&#10;&#10;Description automatically generated">
            <a:extLst>
              <a:ext uri="{FF2B5EF4-FFF2-40B4-BE49-F238E27FC236}">
                <a16:creationId xmlns:a16="http://schemas.microsoft.com/office/drawing/2014/main" id="{0F8BF773-B186-473A-985A-C6573BD77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68" y="1588720"/>
            <a:ext cx="3657600" cy="935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AB92D0-CB09-4F1B-BF62-79AE44F30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814" r="1"/>
          <a:stretch/>
        </p:blipFill>
        <p:spPr>
          <a:xfrm>
            <a:off x="8705767" y="3711993"/>
            <a:ext cx="2774440" cy="2739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394B6A-1177-4D19-900C-1E4D250F6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27" y="3711993"/>
            <a:ext cx="2961745" cy="27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95E7024-E03A-45BA-8068-95BE3AC5A9D7}"/>
              </a:ext>
            </a:extLst>
          </p:cNvPr>
          <p:cNvGrpSpPr/>
          <p:nvPr/>
        </p:nvGrpSpPr>
        <p:grpSpPr>
          <a:xfrm>
            <a:off x="880454" y="625184"/>
            <a:ext cx="2743200" cy="2743200"/>
            <a:chOff x="1126899" y="898299"/>
            <a:chExt cx="7315200" cy="731520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C191567-8A79-4B8F-A2DF-FD9D7D506BA3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2FFBFE8-4F23-4E38-8B0C-76D3A0270B6F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C2E8047-7319-4098-BBF8-61F9780A7D69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F744774-6FD3-4B4D-A4E0-95F2046DC48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BCA9180-B45E-45C8-9AAC-E26D6C3AB05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739A89C-AB3A-4738-93A2-20C1CDA9E0A3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70E57FD-F3F7-405E-9A3B-7C1FB7937625}"/>
                </a:ext>
              </a:extLst>
            </p:cNvPr>
            <p:cNvCxnSpPr>
              <a:cxnSpLocks/>
              <a:stCxn id="152" idx="2"/>
              <a:endCxn id="157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B7E2A9D-571D-485B-AC38-07DC5FC34D2A}"/>
                </a:ext>
              </a:extLst>
            </p:cNvPr>
            <p:cNvCxnSpPr>
              <a:cxnSpLocks/>
              <a:stCxn id="152" idx="0"/>
              <a:endCxn id="157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8DA7510-475D-44F3-AB6A-EE01E941DB42}"/>
                </a:ext>
              </a:extLst>
            </p:cNvPr>
            <p:cNvCxnSpPr>
              <a:cxnSpLocks/>
              <a:stCxn id="152" idx="7"/>
              <a:endCxn id="157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81FA242-358B-4DEB-900C-944A7A71A9B5}"/>
                </a:ext>
              </a:extLst>
            </p:cNvPr>
            <p:cNvCxnSpPr>
              <a:cxnSpLocks/>
              <a:stCxn id="152" idx="1"/>
              <a:endCxn id="157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DF8A768-D3AB-469F-B5E6-9642746462C9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EC08466-9D91-454A-A09C-1CFD67740EF4}"/>
                </a:ext>
              </a:extLst>
            </p:cNvPr>
            <p:cNvCxnSpPr>
              <a:cxnSpLocks/>
              <a:stCxn id="152" idx="3"/>
              <a:endCxn id="157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8CAB2DD-EFDD-496A-8C2A-891D19113044}"/>
                </a:ext>
              </a:extLst>
            </p:cNvPr>
            <p:cNvCxnSpPr>
              <a:cxnSpLocks/>
              <a:stCxn id="152" idx="4"/>
              <a:endCxn id="157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BBC833F-0D7B-4992-B133-3C0C497B4B16}"/>
                </a:ext>
              </a:extLst>
            </p:cNvPr>
            <p:cNvCxnSpPr>
              <a:cxnSpLocks/>
              <a:stCxn id="152" idx="5"/>
              <a:endCxn id="157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DFF1036-DE52-4DED-80D0-2CC5112D7ABB}"/>
                </a:ext>
              </a:extLst>
            </p:cNvPr>
            <p:cNvCxnSpPr>
              <a:cxnSpLocks/>
              <a:stCxn id="152" idx="6"/>
              <a:endCxn id="157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AE0B455-A0A2-448F-9F4C-DF48E881A992}"/>
              </a:ext>
            </a:extLst>
          </p:cNvPr>
          <p:cNvGrpSpPr/>
          <p:nvPr/>
        </p:nvGrpSpPr>
        <p:grpSpPr>
          <a:xfrm>
            <a:off x="8568346" y="625184"/>
            <a:ext cx="2743200" cy="2743200"/>
            <a:chOff x="1126899" y="898299"/>
            <a:chExt cx="7315200" cy="73152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8558783-D5E9-45DE-833B-684FA2745937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06B58F-E66D-46E8-9113-601703C02975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F2E215D-6A23-45C2-870F-897850D13B8B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FFCC832-50DA-4ECC-B2F2-66B909461C15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E5569E1-A1F8-41C9-BF1D-99DBBA3B0275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6A53C0-162A-43C1-9FC9-DE1DE2DD7F44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039A13E-F84F-4D7C-A9F9-7DA0E6D43515}"/>
                </a:ext>
              </a:extLst>
            </p:cNvPr>
            <p:cNvCxnSpPr>
              <a:cxnSpLocks/>
              <a:stCxn id="65" idx="2"/>
              <a:endCxn id="70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2AD7D97-C186-4A14-9DFF-F632E38E44FC}"/>
                </a:ext>
              </a:extLst>
            </p:cNvPr>
            <p:cNvCxnSpPr>
              <a:cxnSpLocks/>
              <a:stCxn id="65" idx="0"/>
              <a:endCxn id="70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457E80-7912-43C2-9939-5EDD717FDFA2}"/>
                </a:ext>
              </a:extLst>
            </p:cNvPr>
            <p:cNvCxnSpPr>
              <a:cxnSpLocks/>
              <a:stCxn id="65" idx="7"/>
              <a:endCxn id="70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0E789EB-DD4A-48CC-83D8-AA557FAF9875}"/>
                </a:ext>
              </a:extLst>
            </p:cNvPr>
            <p:cNvCxnSpPr>
              <a:cxnSpLocks/>
              <a:stCxn id="65" idx="1"/>
              <a:endCxn id="70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2B7A1EF-8A47-4FD7-ABAE-D3A800E06ABE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43F6B6-0633-4930-9687-7017479195C4}"/>
                </a:ext>
              </a:extLst>
            </p:cNvPr>
            <p:cNvCxnSpPr>
              <a:cxnSpLocks/>
              <a:stCxn id="65" idx="3"/>
              <a:endCxn id="70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F47BA67-8CF7-4FD6-9B2B-64A40FA4AEC8}"/>
                </a:ext>
              </a:extLst>
            </p:cNvPr>
            <p:cNvCxnSpPr>
              <a:cxnSpLocks/>
              <a:stCxn id="65" idx="4"/>
              <a:endCxn id="70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1169A6-2B1F-4A58-8640-F97F7CBB2A5D}"/>
                </a:ext>
              </a:extLst>
            </p:cNvPr>
            <p:cNvCxnSpPr>
              <a:cxnSpLocks/>
              <a:stCxn id="65" idx="5"/>
              <a:endCxn id="70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B3E1281-FAE5-45F5-A25E-C9F6F72723D0}"/>
                </a:ext>
              </a:extLst>
            </p:cNvPr>
            <p:cNvCxnSpPr>
              <a:cxnSpLocks/>
              <a:stCxn id="65" idx="6"/>
              <a:endCxn id="70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8439B6D-F519-43EB-BEFC-C0DCB4E2B202}"/>
              </a:ext>
            </a:extLst>
          </p:cNvPr>
          <p:cNvGrpSpPr/>
          <p:nvPr/>
        </p:nvGrpSpPr>
        <p:grpSpPr>
          <a:xfrm>
            <a:off x="4724400" y="625184"/>
            <a:ext cx="2743200" cy="2743200"/>
            <a:chOff x="4724400" y="768001"/>
            <a:chExt cx="2743200" cy="27432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56395EA-0EAA-469E-B979-D5516834CE47}"/>
                </a:ext>
              </a:extLst>
            </p:cNvPr>
            <p:cNvGrpSpPr/>
            <p:nvPr/>
          </p:nvGrpSpPr>
          <p:grpSpPr>
            <a:xfrm>
              <a:off x="4724400" y="768001"/>
              <a:ext cx="2743200" cy="2743200"/>
              <a:chOff x="1126899" y="898299"/>
              <a:chExt cx="7315200" cy="73152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86EBB75-FC80-4270-A01C-FCE58136345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95E2859-21AF-4E04-93FD-3AB1F70B243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1603224-7868-4772-AE12-D6D4FC81A0B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6D1FDA1-67F8-4A79-945C-9AB5489E27C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176B91C-1E5B-4A0B-B56F-424F5F11D58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7FE24BA-2B23-4DB0-A39D-AA39FC6C584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4AADF76-A652-4025-8A09-0C75A3062923}"/>
                  </a:ext>
                </a:extLst>
              </p:cNvPr>
              <p:cNvCxnSpPr>
                <a:cxnSpLocks/>
                <a:stCxn id="83" idx="2"/>
                <a:endCxn id="8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2CD79C8-051A-44E7-8652-3C82D8899126}"/>
                  </a:ext>
                </a:extLst>
              </p:cNvPr>
              <p:cNvCxnSpPr>
                <a:cxnSpLocks/>
                <a:stCxn id="83" idx="0"/>
                <a:endCxn id="8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CB40AF7-AB67-46BA-B232-3A8BEDC823C6}"/>
                  </a:ext>
                </a:extLst>
              </p:cNvPr>
              <p:cNvCxnSpPr>
                <a:cxnSpLocks/>
                <a:stCxn id="83" idx="7"/>
                <a:endCxn id="8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DEC1BD1-F152-4E7C-A152-2EE75E10EC45}"/>
                  </a:ext>
                </a:extLst>
              </p:cNvPr>
              <p:cNvCxnSpPr>
                <a:cxnSpLocks/>
                <a:stCxn id="83" idx="1"/>
                <a:endCxn id="8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B6951C1-96EC-4369-8031-585E16FADACC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7DF5160-B64D-48D1-A377-9FA327BB93B0}"/>
                  </a:ext>
                </a:extLst>
              </p:cNvPr>
              <p:cNvCxnSpPr>
                <a:cxnSpLocks/>
                <a:stCxn id="83" idx="3"/>
                <a:endCxn id="8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379FC53-03BC-448B-8365-21E56B79FAE8}"/>
                  </a:ext>
                </a:extLst>
              </p:cNvPr>
              <p:cNvCxnSpPr>
                <a:cxnSpLocks/>
                <a:stCxn id="83" idx="4"/>
                <a:endCxn id="8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C4469EB-B217-4223-940F-692A71AB2595}"/>
                  </a:ext>
                </a:extLst>
              </p:cNvPr>
              <p:cNvCxnSpPr>
                <a:cxnSpLocks/>
                <a:stCxn id="83" idx="5"/>
                <a:endCxn id="8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6471D51-B3E8-4F74-A19B-FE60BFAA7F83}"/>
                  </a:ext>
                </a:extLst>
              </p:cNvPr>
              <p:cNvCxnSpPr>
                <a:cxnSpLocks/>
                <a:stCxn id="83" idx="6"/>
                <a:endCxn id="8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Picture 7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B531573-3F7E-4C8B-B684-5D492FA9C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354" y="1905799"/>
              <a:ext cx="1828800" cy="467605"/>
            </a:xfrm>
            <a:prstGeom prst="rect">
              <a:avLst/>
            </a:prstGeom>
          </p:spPr>
        </p:pic>
      </p:grpSp>
      <p:pic>
        <p:nvPicPr>
          <p:cNvPr id="93" name="Picture 9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ACAF019-7165-4D52-BBC6-3E84FD4D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365363" y="1772975"/>
            <a:ext cx="1828800" cy="467605"/>
          </a:xfrm>
          <a:prstGeom prst="rect">
            <a:avLst/>
          </a:prstGeom>
        </p:spPr>
      </p:pic>
      <p:pic>
        <p:nvPicPr>
          <p:cNvPr id="94" name="Picture 9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2E41440-1ACE-4B53-9EEF-B115239DC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32949" y="1774239"/>
            <a:ext cx="1828800" cy="467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2C66D5-6A2E-4322-B878-671A8DA18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6" y="3711284"/>
            <a:ext cx="2240926" cy="2858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8A3AA-CB91-4530-B2F2-453A6192D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291" y="3711284"/>
            <a:ext cx="2240926" cy="2844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EDEA9-8184-42F7-8E41-94966C370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350" y="3711284"/>
            <a:ext cx="2243467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D9DDFB5-DFAB-43B0-A4D3-EA3FE295A711}"/>
              </a:ext>
            </a:extLst>
          </p:cNvPr>
          <p:cNvGrpSpPr/>
          <p:nvPr/>
        </p:nvGrpSpPr>
        <p:grpSpPr>
          <a:xfrm>
            <a:off x="8520068" y="685800"/>
            <a:ext cx="2743200" cy="2743200"/>
            <a:chOff x="1126899" y="898299"/>
            <a:chExt cx="7315200" cy="731520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48B4CAD-C456-407B-932A-43D23E71E21C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C686B59-875E-4947-AB52-D782E7B9EFA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E74F5EA-98E7-4B6A-A0C9-70E2768E1CC8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8F0F9D3-6992-4009-A605-00B5CA4ED4EC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18FCD13-804B-46E0-AF9D-C6E29D244491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9035C9A-D558-4443-A1B8-E2CB90896612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EFA89DC-4EF9-44D2-8172-FF56457EBFB9}"/>
                </a:ext>
              </a:extLst>
            </p:cNvPr>
            <p:cNvCxnSpPr>
              <a:cxnSpLocks/>
              <a:stCxn id="134" idx="2"/>
              <a:endCxn id="139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4788297-C55B-4F40-877F-E1863B7BA63F}"/>
                </a:ext>
              </a:extLst>
            </p:cNvPr>
            <p:cNvCxnSpPr>
              <a:cxnSpLocks/>
              <a:stCxn id="134" idx="0"/>
              <a:endCxn id="139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8F595D4-56D1-469D-96C6-78B65368B651}"/>
                </a:ext>
              </a:extLst>
            </p:cNvPr>
            <p:cNvCxnSpPr>
              <a:cxnSpLocks/>
              <a:stCxn id="134" idx="7"/>
              <a:endCxn id="139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F99B9B0-F59B-47B4-ACC9-8A80F704A119}"/>
                </a:ext>
              </a:extLst>
            </p:cNvPr>
            <p:cNvCxnSpPr>
              <a:cxnSpLocks/>
              <a:stCxn id="134" idx="1"/>
              <a:endCxn id="139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A449B64-624B-4BAC-9948-06CBB8698DEC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7AAE438-4E10-4EBE-BDEA-376234016376}"/>
                </a:ext>
              </a:extLst>
            </p:cNvPr>
            <p:cNvCxnSpPr>
              <a:cxnSpLocks/>
              <a:stCxn id="134" idx="3"/>
              <a:endCxn id="139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6ECF140-B178-489C-994B-D4277616296B}"/>
                </a:ext>
              </a:extLst>
            </p:cNvPr>
            <p:cNvCxnSpPr>
              <a:cxnSpLocks/>
              <a:stCxn id="134" idx="4"/>
              <a:endCxn id="139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FE610A-13CE-4D65-A518-2E0089B1442D}"/>
                </a:ext>
              </a:extLst>
            </p:cNvPr>
            <p:cNvCxnSpPr>
              <a:cxnSpLocks/>
              <a:stCxn id="134" idx="5"/>
              <a:endCxn id="139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2E7C19-5098-414F-8774-C7F016B0B911}"/>
                </a:ext>
              </a:extLst>
            </p:cNvPr>
            <p:cNvCxnSpPr>
              <a:cxnSpLocks/>
              <a:stCxn id="134" idx="6"/>
              <a:endCxn id="139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 descr="A picture containing clipart&#10;&#10;Description automatically generated">
            <a:extLst>
              <a:ext uri="{FF2B5EF4-FFF2-40B4-BE49-F238E27FC236}">
                <a16:creationId xmlns:a16="http://schemas.microsoft.com/office/drawing/2014/main" id="{2B540597-7045-4B6E-B70F-388A3FC63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2"/>
          <a:stretch/>
        </p:blipFill>
        <p:spPr>
          <a:xfrm>
            <a:off x="1871663" y="1808444"/>
            <a:ext cx="1794019" cy="46760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A9A9DD5A-6AF1-4944-86FA-A5AAA32B3D8E}"/>
              </a:ext>
            </a:extLst>
          </p:cNvPr>
          <p:cNvGrpSpPr/>
          <p:nvPr/>
        </p:nvGrpSpPr>
        <p:grpSpPr>
          <a:xfrm>
            <a:off x="4724400" y="655492"/>
            <a:ext cx="2743200" cy="2743200"/>
            <a:chOff x="4724400" y="768001"/>
            <a:chExt cx="2743200" cy="274320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D1BCC5-CDC9-4B65-92F7-00D0B4216F5B}"/>
                </a:ext>
              </a:extLst>
            </p:cNvPr>
            <p:cNvGrpSpPr/>
            <p:nvPr/>
          </p:nvGrpSpPr>
          <p:grpSpPr>
            <a:xfrm>
              <a:off x="4724400" y="768001"/>
              <a:ext cx="2743200" cy="2743200"/>
              <a:chOff x="1126899" y="898299"/>
              <a:chExt cx="7315200" cy="73152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03B4153-26C0-49C5-8D7A-A6DAEC6CACC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24AA770-7031-4F89-98F0-9961683784A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D2B0F97-1F0F-466D-B664-67391F5F704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895FFF1-D29A-41F6-B3BF-DD1BA08ADBDC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2805C76-7D05-4A92-A1E7-21DE762C1D5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196813A-3896-4D73-B474-FE7B729E72C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B7BEDCE-8A1C-4FDD-A9F7-FB9191A7A8A7}"/>
                  </a:ext>
                </a:extLst>
              </p:cNvPr>
              <p:cNvCxnSpPr>
                <a:cxnSpLocks/>
                <a:stCxn id="66" idx="2"/>
                <a:endCxn id="7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DED39FB-B27D-4A7A-9BCC-7ACCD7FE3430}"/>
                  </a:ext>
                </a:extLst>
              </p:cNvPr>
              <p:cNvCxnSpPr>
                <a:cxnSpLocks/>
                <a:stCxn id="66" idx="0"/>
                <a:endCxn id="7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348E781-4E98-4656-A5A3-62B089BDE5EB}"/>
                  </a:ext>
                </a:extLst>
              </p:cNvPr>
              <p:cNvCxnSpPr>
                <a:cxnSpLocks/>
                <a:stCxn id="66" idx="7"/>
                <a:endCxn id="7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D418365-0572-449D-B39B-AA09B152E0E3}"/>
                  </a:ext>
                </a:extLst>
              </p:cNvPr>
              <p:cNvCxnSpPr>
                <a:cxnSpLocks/>
                <a:stCxn id="66" idx="1"/>
                <a:endCxn id="7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CD72ED1-8BA2-4BAC-B126-031BFB13DA38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977CF-68A9-46C8-A124-B3FACC4BA4DC}"/>
                  </a:ext>
                </a:extLst>
              </p:cNvPr>
              <p:cNvCxnSpPr>
                <a:cxnSpLocks/>
                <a:stCxn id="66" idx="3"/>
                <a:endCxn id="7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BE96AB1-F436-4403-B472-952E73A09468}"/>
                  </a:ext>
                </a:extLst>
              </p:cNvPr>
              <p:cNvCxnSpPr>
                <a:cxnSpLocks/>
                <a:stCxn id="66" idx="4"/>
                <a:endCxn id="7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4999AB0-0201-41B7-8873-FC2DFBC097CF}"/>
                  </a:ext>
                </a:extLst>
              </p:cNvPr>
              <p:cNvCxnSpPr>
                <a:cxnSpLocks/>
                <a:stCxn id="66" idx="5"/>
                <a:endCxn id="7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D54A187-9D35-4DA0-92F9-F4AF431C3912}"/>
                  </a:ext>
                </a:extLst>
              </p:cNvPr>
              <p:cNvCxnSpPr>
                <a:cxnSpLocks/>
                <a:stCxn id="66" idx="6"/>
                <a:endCxn id="7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BB9D0FE-EBA2-4444-95C9-F3D644C31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354" y="1905799"/>
              <a:ext cx="1828800" cy="467605"/>
            </a:xfrm>
            <a:prstGeom prst="rect">
              <a:avLst/>
            </a:prstGeom>
          </p:spPr>
        </p:pic>
      </p:grpSp>
      <p:pic>
        <p:nvPicPr>
          <p:cNvPr id="77" name="Picture 76" descr="A picture containing clipart&#10;&#10;Description automatically generated">
            <a:extLst>
              <a:ext uri="{FF2B5EF4-FFF2-40B4-BE49-F238E27FC236}">
                <a16:creationId xmlns:a16="http://schemas.microsoft.com/office/drawing/2014/main" id="{B5E6D83F-97CD-4C96-97E1-06AF07565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9" r="1"/>
          <a:stretch/>
        </p:blipFill>
        <p:spPr>
          <a:xfrm>
            <a:off x="8520066" y="1828874"/>
            <a:ext cx="1809421" cy="4676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502AFBD-18F5-4723-964F-8F12B069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291" y="3711284"/>
            <a:ext cx="2240926" cy="2844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55D3F-3574-41EB-B2DC-B499B8C6D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89" y="3711284"/>
            <a:ext cx="2277771" cy="2843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A5BE6-2BC4-4FF9-B949-6B6EE05D3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737" y="3711284"/>
            <a:ext cx="210124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34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8B450-A22F-4CFA-BEE7-CC650329EADA}"/>
              </a:ext>
            </a:extLst>
          </p:cNvPr>
          <p:cNvGrpSpPr/>
          <p:nvPr/>
        </p:nvGrpSpPr>
        <p:grpSpPr>
          <a:xfrm>
            <a:off x="4724400" y="727588"/>
            <a:ext cx="2743200" cy="2743200"/>
            <a:chOff x="1126899" y="898299"/>
            <a:chExt cx="7315200" cy="73152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CA6825-0319-4984-B6C3-A7AA4589C60D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B0FF86C-B7AA-404B-8885-EF7506E142F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D2E315-A92F-46A4-BBB0-2A34BCED0ACD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BD07E09-3BEC-460C-B8D6-E852E75ED06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17081F-DF92-4F75-8AFF-245739AB1EF1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9D7EC5-FBF5-472B-954C-D98DB44BC822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83FF0-9BBF-4004-B9E8-2572CACA5D67}"/>
                </a:ext>
              </a:extLst>
            </p:cNvPr>
            <p:cNvCxnSpPr>
              <a:cxnSpLocks/>
              <a:stCxn id="70" idx="2"/>
              <a:endCxn id="75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214457-8C00-4015-A758-2E1436C34F77}"/>
                </a:ext>
              </a:extLst>
            </p:cNvPr>
            <p:cNvCxnSpPr>
              <a:cxnSpLocks/>
              <a:stCxn id="70" idx="0"/>
              <a:endCxn id="75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BA3B9-1618-40EC-98BB-32EC89081382}"/>
                </a:ext>
              </a:extLst>
            </p:cNvPr>
            <p:cNvCxnSpPr>
              <a:cxnSpLocks/>
              <a:stCxn id="70" idx="7"/>
              <a:endCxn id="75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382EF3-2EA8-48C5-AA9E-DBC8CAE10D84}"/>
                </a:ext>
              </a:extLst>
            </p:cNvPr>
            <p:cNvCxnSpPr>
              <a:cxnSpLocks/>
              <a:stCxn id="70" idx="1"/>
              <a:endCxn id="75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AB404A1-64C4-4B7D-999A-F52E6F401C4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E4DB3F-4C73-417B-94C1-6A4DDE230EF8}"/>
                </a:ext>
              </a:extLst>
            </p:cNvPr>
            <p:cNvCxnSpPr>
              <a:cxnSpLocks/>
              <a:stCxn id="70" idx="3"/>
              <a:endCxn id="75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02060E-5B82-4069-A144-F729DA620375}"/>
                </a:ext>
              </a:extLst>
            </p:cNvPr>
            <p:cNvCxnSpPr>
              <a:cxnSpLocks/>
              <a:stCxn id="70" idx="4"/>
              <a:endCxn id="75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E1B8CE-40A9-4DDE-A255-19490B9B735C}"/>
                </a:ext>
              </a:extLst>
            </p:cNvPr>
            <p:cNvCxnSpPr>
              <a:cxnSpLocks/>
              <a:stCxn id="70" idx="5"/>
              <a:endCxn id="75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A5ABAB9-14FF-42AF-8DE0-6E6AB46CB02B}"/>
                </a:ext>
              </a:extLst>
            </p:cNvPr>
            <p:cNvCxnSpPr>
              <a:cxnSpLocks/>
              <a:stCxn id="70" idx="6"/>
              <a:endCxn id="75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7F88E2-3002-44C9-8BCB-1C57A151F4E4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1126899" y="898299"/>
            <a:chExt cx="7315200" cy="73152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518678-C14B-4CC0-9CBC-9E2ACAEF64B0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B6B3B8-A9B9-42E9-9CEA-F55844C9B6A3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7E4A8B-D333-465F-AB8D-2F47E9E794E1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810E3B-9030-4193-942B-C0471BF783E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45389C-36C6-4D83-A96D-A7533959B153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C09127-6CEC-4504-A163-7A1B200C20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66AA54-2D9F-41DB-893F-FF4F5EF9E59D}"/>
                </a:ext>
              </a:extLst>
            </p:cNvPr>
            <p:cNvCxnSpPr>
              <a:cxnSpLocks/>
              <a:stCxn id="91" idx="2"/>
              <a:endCxn id="9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641202-970E-4EF1-ACBD-C71EABB24986}"/>
                </a:ext>
              </a:extLst>
            </p:cNvPr>
            <p:cNvCxnSpPr>
              <a:cxnSpLocks/>
              <a:stCxn id="91" idx="0"/>
              <a:endCxn id="9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697BD6-B9BF-425A-BF40-625A099E5335}"/>
                </a:ext>
              </a:extLst>
            </p:cNvPr>
            <p:cNvCxnSpPr>
              <a:cxnSpLocks/>
              <a:stCxn id="91" idx="7"/>
              <a:endCxn id="9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A45B4-3575-49F3-BB34-87F052870AAF}"/>
                </a:ext>
              </a:extLst>
            </p:cNvPr>
            <p:cNvCxnSpPr>
              <a:cxnSpLocks/>
              <a:stCxn id="91" idx="1"/>
              <a:endCxn id="9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D7351E-4380-4B1E-8AD5-678A7858478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8688DD-473B-4ACE-9D7B-2ABA978209DE}"/>
                </a:ext>
              </a:extLst>
            </p:cNvPr>
            <p:cNvCxnSpPr>
              <a:cxnSpLocks/>
              <a:stCxn id="91" idx="3"/>
              <a:endCxn id="9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CE0CFD6-50FD-4E3B-A7AB-583C5732B912}"/>
                </a:ext>
              </a:extLst>
            </p:cNvPr>
            <p:cNvCxnSpPr>
              <a:cxnSpLocks/>
              <a:stCxn id="91" idx="4"/>
              <a:endCxn id="9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DA219-12A7-44FA-9667-BE44775E50F2}"/>
                </a:ext>
              </a:extLst>
            </p:cNvPr>
            <p:cNvCxnSpPr>
              <a:cxnSpLocks/>
              <a:stCxn id="91" idx="5"/>
              <a:endCxn id="9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7576FB-4EF0-4A06-9E02-3FC236F3EFAB}"/>
                </a:ext>
              </a:extLst>
            </p:cNvPr>
            <p:cNvCxnSpPr>
              <a:cxnSpLocks/>
              <a:stCxn id="91" idx="6"/>
              <a:endCxn id="9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323EA1E-BF7D-4E04-924A-B1A92241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4" y="1143000"/>
            <a:ext cx="1933532" cy="18288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B4835A73-0147-4997-B981-A320FA386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129234" y="1184788"/>
            <a:ext cx="1933532" cy="1828800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A44B67D-83B3-4306-960F-241F72DBA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7305" y="1141925"/>
            <a:ext cx="1933532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617D2-C9A2-4F3A-B06C-B7262321B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41" y="3771900"/>
            <a:ext cx="2054918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71AB70-532C-4F4B-A8E2-5BFA4AA00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541" y="3771900"/>
            <a:ext cx="2054918" cy="27432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F76B304-16C5-4FC8-A566-07E394C78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735" y="3770825"/>
            <a:ext cx="204667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53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8B450-A22F-4CFA-BEE7-CC650329EADA}"/>
              </a:ext>
            </a:extLst>
          </p:cNvPr>
          <p:cNvGrpSpPr/>
          <p:nvPr/>
        </p:nvGrpSpPr>
        <p:grpSpPr>
          <a:xfrm>
            <a:off x="4724400" y="727588"/>
            <a:ext cx="2743200" cy="2743200"/>
            <a:chOff x="1126899" y="898299"/>
            <a:chExt cx="7315200" cy="73152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CA6825-0319-4984-B6C3-A7AA4589C60D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B0FF86C-B7AA-404B-8885-EF7506E142F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D2E315-A92F-46A4-BBB0-2A34BCED0ACD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BD07E09-3BEC-460C-B8D6-E852E75ED06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17081F-DF92-4F75-8AFF-245739AB1EF1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9D7EC5-FBF5-472B-954C-D98DB44BC822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83FF0-9BBF-4004-B9E8-2572CACA5D67}"/>
                </a:ext>
              </a:extLst>
            </p:cNvPr>
            <p:cNvCxnSpPr>
              <a:cxnSpLocks/>
              <a:stCxn id="70" idx="2"/>
              <a:endCxn id="75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214457-8C00-4015-A758-2E1436C34F77}"/>
                </a:ext>
              </a:extLst>
            </p:cNvPr>
            <p:cNvCxnSpPr>
              <a:cxnSpLocks/>
              <a:stCxn id="70" idx="0"/>
              <a:endCxn id="75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BA3B9-1618-40EC-98BB-32EC89081382}"/>
                </a:ext>
              </a:extLst>
            </p:cNvPr>
            <p:cNvCxnSpPr>
              <a:cxnSpLocks/>
              <a:stCxn id="70" idx="7"/>
              <a:endCxn id="75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382EF3-2EA8-48C5-AA9E-DBC8CAE10D84}"/>
                </a:ext>
              </a:extLst>
            </p:cNvPr>
            <p:cNvCxnSpPr>
              <a:cxnSpLocks/>
              <a:stCxn id="70" idx="1"/>
              <a:endCxn id="75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AB404A1-64C4-4B7D-999A-F52E6F401C4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E4DB3F-4C73-417B-94C1-6A4DDE230EF8}"/>
                </a:ext>
              </a:extLst>
            </p:cNvPr>
            <p:cNvCxnSpPr>
              <a:cxnSpLocks/>
              <a:stCxn id="70" idx="3"/>
              <a:endCxn id="75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02060E-5B82-4069-A144-F729DA620375}"/>
                </a:ext>
              </a:extLst>
            </p:cNvPr>
            <p:cNvCxnSpPr>
              <a:cxnSpLocks/>
              <a:stCxn id="70" idx="4"/>
              <a:endCxn id="75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E1B8CE-40A9-4DDE-A255-19490B9B735C}"/>
                </a:ext>
              </a:extLst>
            </p:cNvPr>
            <p:cNvCxnSpPr>
              <a:cxnSpLocks/>
              <a:stCxn id="70" idx="5"/>
              <a:endCxn id="75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A5ABAB9-14FF-42AF-8DE0-6E6AB46CB02B}"/>
                </a:ext>
              </a:extLst>
            </p:cNvPr>
            <p:cNvCxnSpPr>
              <a:cxnSpLocks/>
              <a:stCxn id="70" idx="6"/>
              <a:endCxn id="75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7F88E2-3002-44C9-8BCB-1C57A151F4E4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1126899" y="898299"/>
            <a:chExt cx="7315200" cy="73152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518678-C14B-4CC0-9CBC-9E2ACAEF64B0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B6B3B8-A9B9-42E9-9CEA-F55844C9B6A3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7E4A8B-D333-465F-AB8D-2F47E9E794E1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810E3B-9030-4193-942B-C0471BF783E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45389C-36C6-4D83-A96D-A7533959B153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C09127-6CEC-4504-A163-7A1B200C20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66AA54-2D9F-41DB-893F-FF4F5EF9E59D}"/>
                </a:ext>
              </a:extLst>
            </p:cNvPr>
            <p:cNvCxnSpPr>
              <a:cxnSpLocks/>
              <a:stCxn id="91" idx="2"/>
              <a:endCxn id="9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641202-970E-4EF1-ACBD-C71EABB24986}"/>
                </a:ext>
              </a:extLst>
            </p:cNvPr>
            <p:cNvCxnSpPr>
              <a:cxnSpLocks/>
              <a:stCxn id="91" idx="0"/>
              <a:endCxn id="9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697BD6-B9BF-425A-BF40-625A099E5335}"/>
                </a:ext>
              </a:extLst>
            </p:cNvPr>
            <p:cNvCxnSpPr>
              <a:cxnSpLocks/>
              <a:stCxn id="91" idx="7"/>
              <a:endCxn id="9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A45B4-3575-49F3-BB34-87F052870AAF}"/>
                </a:ext>
              </a:extLst>
            </p:cNvPr>
            <p:cNvCxnSpPr>
              <a:cxnSpLocks/>
              <a:stCxn id="91" idx="1"/>
              <a:endCxn id="9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D7351E-4380-4B1E-8AD5-678A7858478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8688DD-473B-4ACE-9D7B-2ABA978209DE}"/>
                </a:ext>
              </a:extLst>
            </p:cNvPr>
            <p:cNvCxnSpPr>
              <a:cxnSpLocks/>
              <a:stCxn id="91" idx="3"/>
              <a:endCxn id="9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CE0CFD6-50FD-4E3B-A7AB-583C5732B912}"/>
                </a:ext>
              </a:extLst>
            </p:cNvPr>
            <p:cNvCxnSpPr>
              <a:cxnSpLocks/>
              <a:stCxn id="91" idx="4"/>
              <a:endCxn id="9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DA219-12A7-44FA-9667-BE44775E50F2}"/>
                </a:ext>
              </a:extLst>
            </p:cNvPr>
            <p:cNvCxnSpPr>
              <a:cxnSpLocks/>
              <a:stCxn id="91" idx="5"/>
              <a:endCxn id="9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7576FB-4EF0-4A06-9E02-3FC236F3EFAB}"/>
                </a:ext>
              </a:extLst>
            </p:cNvPr>
            <p:cNvCxnSpPr>
              <a:cxnSpLocks/>
              <a:stCxn id="91" idx="6"/>
              <a:endCxn id="9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323EA1E-BF7D-4E04-924A-B1A92241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4" y="1143000"/>
            <a:ext cx="1933532" cy="182880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B4835A73-0147-4997-B981-A320FA386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17" y="1641988"/>
            <a:ext cx="966766" cy="914400"/>
          </a:xfrm>
          <a:prstGeom prst="rect">
            <a:avLst/>
          </a:prstGeom>
        </p:spPr>
      </p:pic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9A44B67D-83B3-4306-960F-241F72DBA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80" y="1827725"/>
            <a:ext cx="483383" cy="457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97A5197-93F0-489E-9198-4B229E968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41" y="3771900"/>
            <a:ext cx="2054918" cy="2743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89DD63C-40D5-43CE-825E-8A4AFB21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123" y="3813688"/>
            <a:ext cx="2213753" cy="274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A9CAD0F-158B-4516-848A-4CACBD937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8885" y="3813688"/>
            <a:ext cx="23503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133350" y="2258820"/>
            <a:ext cx="5343690" cy="2948186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6" y="1019748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2796372" y="4981857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2158171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1024724" y="5707645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474873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0" y="303109"/>
            <a:ext cx="3119177" cy="13267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4A7251-41F5-44A0-9085-08615AA96301}"/>
              </a:ext>
            </a:extLst>
          </p:cNvPr>
          <p:cNvGrpSpPr/>
          <p:nvPr/>
        </p:nvGrpSpPr>
        <p:grpSpPr>
          <a:xfrm>
            <a:off x="6098510" y="444043"/>
            <a:ext cx="5828690" cy="4979534"/>
            <a:chOff x="5739877" y="1599744"/>
            <a:chExt cx="6358251" cy="497953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150ABE-E76F-41F9-8E79-C3C8148AB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159"/>
            <a:stretch/>
          </p:blipFill>
          <p:spPr>
            <a:xfrm>
              <a:off x="7402587" y="1918064"/>
              <a:ext cx="4040636" cy="16718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EF40B86-95E3-4229-A5F2-B5F449697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159"/>
            <a:stretch/>
          </p:blipFill>
          <p:spPr>
            <a:xfrm rot="10800000">
              <a:off x="7402588" y="3589890"/>
              <a:ext cx="4040635" cy="1671825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12312DF-BCC7-4091-A3BF-716D01E8C944}"/>
                </a:ext>
              </a:extLst>
            </p:cNvPr>
            <p:cNvGrpSpPr/>
            <p:nvPr/>
          </p:nvGrpSpPr>
          <p:grpSpPr>
            <a:xfrm>
              <a:off x="6753667" y="1907220"/>
              <a:ext cx="336682" cy="3343651"/>
              <a:chOff x="4688547" y="1511740"/>
              <a:chExt cx="336682" cy="3343651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0ABD1D8-C974-4E64-8E12-00575A38D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422" y="1511740"/>
                <a:ext cx="311186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0855568-EB50-434C-85FC-DB330133C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422" y="3175524"/>
                <a:ext cx="311186" cy="0"/>
              </a:xfrm>
              <a:prstGeom prst="straightConnector1">
                <a:avLst/>
              </a:prstGeom>
              <a:ln w="28575">
                <a:solidFill>
                  <a:srgbClr val="F400E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8A5505D-4D9D-459D-8887-E04FFB365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422" y="4855391"/>
                <a:ext cx="311186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DD34BB9-D506-4164-A449-D5038A30C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8547" y="2328603"/>
                <a:ext cx="311186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A656F050-61D1-4A7B-9804-BCC3DE0E3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4043" y="3990814"/>
                <a:ext cx="311186" cy="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FD9FAB1-0C24-4E89-A57D-5EA17084FE7C}"/>
                </a:ext>
              </a:extLst>
            </p:cNvPr>
            <p:cNvGrpSpPr/>
            <p:nvPr/>
          </p:nvGrpSpPr>
          <p:grpSpPr>
            <a:xfrm>
              <a:off x="7284150" y="1798113"/>
              <a:ext cx="3753305" cy="3583554"/>
              <a:chOff x="6640623" y="1753153"/>
              <a:chExt cx="1537773" cy="2297731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C3A745-7042-4E2D-8092-1268844B109E}"/>
                  </a:ext>
                </a:extLst>
              </p:cNvPr>
              <p:cNvSpPr/>
              <p:nvPr/>
            </p:nvSpPr>
            <p:spPr>
              <a:xfrm>
                <a:off x="6640623" y="1758736"/>
                <a:ext cx="743619" cy="2286566"/>
              </a:xfrm>
              <a:prstGeom prst="roundRect">
                <a:avLst/>
              </a:prstGeom>
              <a:solidFill>
                <a:srgbClr val="FF0000">
                  <a:alpha val="1961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3DB8FD5E-9161-4743-A699-067605C6E91D}"/>
                  </a:ext>
                </a:extLst>
              </p:cNvPr>
              <p:cNvSpPr/>
              <p:nvPr/>
            </p:nvSpPr>
            <p:spPr>
              <a:xfrm>
                <a:off x="7384242" y="1764318"/>
                <a:ext cx="485105" cy="228656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endParaRPr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4CE3C92A-292E-48C9-9066-2C8F789FB8B9}"/>
                  </a:ext>
                </a:extLst>
              </p:cNvPr>
              <p:cNvSpPr/>
              <p:nvPr/>
            </p:nvSpPr>
            <p:spPr>
              <a:xfrm>
                <a:off x="7869347" y="1753153"/>
                <a:ext cx="309049" cy="2286566"/>
              </a:xfrm>
              <a:prstGeom prst="roundRect">
                <a:avLst/>
              </a:prstGeom>
              <a:solidFill>
                <a:srgbClr val="0070C0">
                  <a:alpha val="25098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endParaRPr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DE3D1B0-BF1F-45EF-8C54-075CC6B09FC6}"/>
                </a:ext>
              </a:extLst>
            </p:cNvPr>
            <p:cNvSpPr/>
            <p:nvPr/>
          </p:nvSpPr>
          <p:spPr>
            <a:xfrm>
              <a:off x="6582217" y="1599744"/>
              <a:ext cx="4867275" cy="4114800"/>
            </a:xfrm>
            <a:custGeom>
              <a:avLst/>
              <a:gdLst>
                <a:gd name="connsiteX0" fmla="*/ 0 w 4867275"/>
                <a:gd name="connsiteY0" fmla="*/ 0 h 4114800"/>
                <a:gd name="connsiteX1" fmla="*/ 0 w 4867275"/>
                <a:gd name="connsiteY1" fmla="*/ 4114800 h 4114800"/>
                <a:gd name="connsiteX2" fmla="*/ 4867275 w 4867275"/>
                <a:gd name="connsiteY2" fmla="*/ 411480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7275" h="4114800">
                  <a:moveTo>
                    <a:pt x="0" y="0"/>
                  </a:moveTo>
                  <a:lnTo>
                    <a:pt x="0" y="4114800"/>
                  </a:lnTo>
                  <a:lnTo>
                    <a:pt x="4867275" y="411480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9EAE519-90A0-4882-B3C7-F75186EB1873}"/>
                </a:ext>
              </a:extLst>
            </p:cNvPr>
            <p:cNvSpPr txBox="1"/>
            <p:nvPr/>
          </p:nvSpPr>
          <p:spPr>
            <a:xfrm>
              <a:off x="5926578" y="1778563"/>
              <a:ext cx="69764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-90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90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180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270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9786FC9-1714-4FFE-AA1F-4EB1FD3D4F02}"/>
                </a:ext>
              </a:extLst>
            </p:cNvPr>
            <p:cNvSpPr txBox="1"/>
            <p:nvPr/>
          </p:nvSpPr>
          <p:spPr>
            <a:xfrm rot="16200000">
              <a:off x="5221572" y="3386338"/>
              <a:ext cx="1405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Angle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B9B8834-92D8-4EA4-9C14-99ADC697D7FC}"/>
                </a:ext>
              </a:extLst>
            </p:cNvPr>
            <p:cNvSpPr txBox="1"/>
            <p:nvPr/>
          </p:nvSpPr>
          <p:spPr>
            <a:xfrm>
              <a:off x="7601235" y="6209946"/>
              <a:ext cx="3031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Log(distance)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E536F0B-6872-4F8E-BC95-FE00992D6677}"/>
                </a:ext>
              </a:extLst>
            </p:cNvPr>
            <p:cNvSpPr txBox="1"/>
            <p:nvPr/>
          </p:nvSpPr>
          <p:spPr>
            <a:xfrm>
              <a:off x="6779163" y="5777888"/>
              <a:ext cx="4527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Center/fovea	</a:t>
              </a:r>
              <a:r>
                <a:rPr lang="en-US" dirty="0">
                  <a:sym typeface="Wingdings" panose="05000000000000000000" pitchFamily="2" charset="2"/>
                </a:rPr>
                <a:t>	Periphery</a:t>
              </a:r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15A3276-7B66-4B01-A010-FF0CC17A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60" y="361759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6956CB-FE8C-444D-ACA0-DCF93AD29F71}"/>
                </a:ext>
              </a:extLst>
            </p:cNvPr>
            <p:cNvSpPr txBox="1"/>
            <p:nvPr/>
          </p:nvSpPr>
          <p:spPr>
            <a:xfrm>
              <a:off x="11170837" y="1890436"/>
              <a:ext cx="92729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Left cortex, right visual field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Right cortex, left visual field</a:t>
              </a:r>
            </a:p>
          </p:txBody>
        </p:sp>
      </p:grp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B471361-BDE2-46CF-A1AC-5538572F1584}"/>
              </a:ext>
            </a:extLst>
          </p:cNvPr>
          <p:cNvSpPr/>
          <p:nvPr/>
        </p:nvSpPr>
        <p:spPr>
          <a:xfrm rot="15780031">
            <a:off x="6029122" y="4558399"/>
            <a:ext cx="895916" cy="2489865"/>
          </a:xfrm>
          <a:prstGeom prst="curvedRightArrow">
            <a:avLst>
              <a:gd name="adj1" fmla="val 1946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827853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180772" y="4052414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878956" y="4052414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FD8D3F-C88C-43DF-A904-1F46DCD6C8D6}"/>
              </a:ext>
            </a:extLst>
          </p:cNvPr>
          <p:cNvSpPr txBox="1"/>
          <p:nvPr/>
        </p:nvSpPr>
        <p:spPr>
          <a:xfrm>
            <a:off x="4506652" y="2898253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1EF5D-F8B9-49D0-B698-7F20DD0275DD}"/>
              </a:ext>
            </a:extLst>
          </p:cNvPr>
          <p:cNvSpPr txBox="1"/>
          <p:nvPr/>
        </p:nvSpPr>
        <p:spPr>
          <a:xfrm>
            <a:off x="8141099" y="2898253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155538" y="2636064"/>
              <a:ext cx="775278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84167" y="1615204"/>
            <a:ext cx="4606498" cy="4470847"/>
            <a:chOff x="8702112" y="1702171"/>
            <a:chExt cx="2308788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16669"/>
            <a:stretch/>
          </p:blipFill>
          <p:spPr>
            <a:xfrm>
              <a:off x="8702112" y="1702171"/>
              <a:ext cx="2147812" cy="2782186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</p:spTree>
    <p:extLst>
      <p:ext uri="{BB962C8B-B14F-4D97-AF65-F5344CB8AC3E}">
        <p14:creationId xmlns:p14="http://schemas.microsoft.com/office/powerpoint/2010/main" val="186219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15204"/>
            <a:ext cx="5093798" cy="4470847"/>
            <a:chOff x="8697084" y="1702171"/>
            <a:chExt cx="2553024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r="352"/>
            <a:stretch/>
          </p:blipFill>
          <p:spPr>
            <a:xfrm>
              <a:off x="8697084" y="1702171"/>
              <a:ext cx="2553024" cy="278218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Double Sized Face</a:t>
            </a:r>
          </a:p>
        </p:txBody>
      </p:sp>
    </p:spTree>
    <p:extLst>
      <p:ext uri="{BB962C8B-B14F-4D97-AF65-F5344CB8AC3E}">
        <p14:creationId xmlns:p14="http://schemas.microsoft.com/office/powerpoint/2010/main" val="88037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C68CD69-48C3-4A41-9558-EFC006136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7923" r="65538"/>
          <a:stretch/>
        </p:blipFill>
        <p:spPr>
          <a:xfrm>
            <a:off x="5818922" y="1615204"/>
            <a:ext cx="865240" cy="447084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347867" y="2853293"/>
              <a:ext cx="390620" cy="46071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84162" y="1615204"/>
            <a:ext cx="4606504" cy="4470847"/>
            <a:chOff x="8702109" y="1702171"/>
            <a:chExt cx="2308791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</a:blip>
            <a:srcRect l="34463" r="353"/>
            <a:stretch/>
          </p:blipFill>
          <p:spPr>
            <a:xfrm>
              <a:off x="8702109" y="1702171"/>
              <a:ext cx="1709060" cy="278218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109FA64-F85A-4444-8876-8E99FB89E912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Half Sized Face</a:t>
            </a:r>
          </a:p>
        </p:txBody>
      </p:sp>
    </p:spTree>
    <p:extLst>
      <p:ext uri="{BB962C8B-B14F-4D97-AF65-F5344CB8AC3E}">
        <p14:creationId xmlns:p14="http://schemas.microsoft.com/office/powerpoint/2010/main" val="119251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90D22FF-245D-4E42-97FA-B44F43676BD2}"/>
              </a:ext>
            </a:extLst>
          </p:cNvPr>
          <p:cNvSpPr txBox="1"/>
          <p:nvPr/>
        </p:nvSpPr>
        <p:spPr>
          <a:xfrm>
            <a:off x="1483956" y="337929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0C952A-74CF-49AA-BB80-5604D925C15A}"/>
              </a:ext>
            </a:extLst>
          </p:cNvPr>
          <p:cNvSpPr txBox="1"/>
          <p:nvPr/>
        </p:nvSpPr>
        <p:spPr>
          <a:xfrm>
            <a:off x="5370156" y="3366939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 scale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FD642-1DE7-49CD-8B74-240550472BC4}"/>
              </a:ext>
            </a:extLst>
          </p:cNvPr>
          <p:cNvSpPr txBox="1"/>
          <p:nvPr/>
        </p:nvSpPr>
        <p:spPr>
          <a:xfrm>
            <a:off x="9242028" y="3377570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E492E3-7BFE-41F2-B380-09193E2D4440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F0C900-69A4-4AEB-9097-647991F04EFD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779C4C-7CB2-41B6-8268-2EE1957CFDD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CE2DE42-B89A-464F-97CD-7C0EA22A8C1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F41F0E-F950-458D-B717-0F269D018B6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8F93D-DD13-4B99-B34E-417B62F134E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4C14E2-8808-4CB7-B048-2645F9273E7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A65978-2CB7-45E6-8595-19342A262B9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AAD234B-C6B5-48FB-9A25-E7501F400C6D}"/>
                  </a:ext>
                </a:extLst>
              </p:cNvPr>
              <p:cNvCxnSpPr>
                <a:cxnSpLocks/>
                <a:stCxn id="43" idx="2"/>
                <a:endCxn id="60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4EDD991-317C-43FC-85B0-56F127A7AD5C}"/>
                  </a:ext>
                </a:extLst>
              </p:cNvPr>
              <p:cNvCxnSpPr>
                <a:cxnSpLocks/>
                <a:stCxn id="43" idx="0"/>
                <a:endCxn id="60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9112E0-850E-4D4B-AB7D-78F64A24732A}"/>
                  </a:ext>
                </a:extLst>
              </p:cNvPr>
              <p:cNvCxnSpPr>
                <a:cxnSpLocks/>
                <a:stCxn id="43" idx="7"/>
                <a:endCxn id="60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9B669A-C466-4653-BB4B-8FD3777DF257}"/>
                  </a:ext>
                </a:extLst>
              </p:cNvPr>
              <p:cNvCxnSpPr>
                <a:cxnSpLocks/>
                <a:stCxn id="43" idx="1"/>
                <a:endCxn id="60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883BBB-1B34-43F9-91E4-B8CA955AA9F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1098D40-7DB3-45E5-8C99-4B31CCCA7214}"/>
                  </a:ext>
                </a:extLst>
              </p:cNvPr>
              <p:cNvCxnSpPr>
                <a:cxnSpLocks/>
                <a:stCxn id="43" idx="3"/>
                <a:endCxn id="60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F1DEF1-D77B-44B7-9164-5809C6008C01}"/>
                  </a:ext>
                </a:extLst>
              </p:cNvPr>
              <p:cNvCxnSpPr>
                <a:cxnSpLocks/>
                <a:stCxn id="43" idx="4"/>
                <a:endCxn id="60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562A781-77B7-4BEE-83D5-A2FEB2ECD430}"/>
                  </a:ext>
                </a:extLst>
              </p:cNvPr>
              <p:cNvCxnSpPr>
                <a:cxnSpLocks/>
                <a:stCxn id="43" idx="5"/>
                <a:endCxn id="60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CAC7DE1-47C1-4A2D-A3F3-DC02223D22CF}"/>
                  </a:ext>
                </a:extLst>
              </p:cNvPr>
              <p:cNvCxnSpPr>
                <a:cxnSpLocks/>
                <a:stCxn id="43" idx="6"/>
                <a:endCxn id="60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CF38BFAC-C4A3-4BCE-B66C-5BE867C5C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510721" y="1200948"/>
              <a:ext cx="1550556" cy="18288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ED104F-CAB4-4858-89F9-61BE594448D2}"/>
              </a:ext>
            </a:extLst>
          </p:cNvPr>
          <p:cNvGrpSpPr/>
          <p:nvPr/>
        </p:nvGrpSpPr>
        <p:grpSpPr>
          <a:xfrm>
            <a:off x="4800599" y="685800"/>
            <a:ext cx="2743200" cy="2743200"/>
            <a:chOff x="914399" y="743748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9B880D-4CC8-489A-B50C-1DEBB018FFC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D729F4-1879-4901-A70B-CF04F151399D}"/>
              </a:ext>
            </a:extLst>
          </p:cNvPr>
          <p:cNvGrpSpPr/>
          <p:nvPr/>
        </p:nvGrpSpPr>
        <p:grpSpPr>
          <a:xfrm>
            <a:off x="8534400" y="685800"/>
            <a:ext cx="2743200" cy="2743200"/>
            <a:chOff x="914399" y="743748"/>
            <a:chExt cx="2743200" cy="27432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AD0FD0-EE21-4832-90B0-36C10E5374C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96D7CEF-1C44-48A1-8D14-180E59EED79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00C8B72-F086-42A8-8770-3C55DE2C5B4D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796E8-70D0-4C7E-A2C7-A63969C36755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8619E3C-5978-4077-A4AE-4FC8C20BE91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F9B8782-DB8E-4FFC-8D7C-B6EE38A67A5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A79A580-1DFF-4F55-8CF6-CA572D14CD7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A0D9F71-1A90-47E5-A8B3-A13E2432F154}"/>
                  </a:ext>
                </a:extLst>
              </p:cNvPr>
              <p:cNvCxnSpPr>
                <a:cxnSpLocks/>
                <a:stCxn id="61" idx="2"/>
                <a:endCxn id="6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D0D95AE-4D9D-47B2-9CAA-B099E5485BBA}"/>
                  </a:ext>
                </a:extLst>
              </p:cNvPr>
              <p:cNvCxnSpPr>
                <a:cxnSpLocks/>
                <a:stCxn id="61" idx="0"/>
                <a:endCxn id="6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B98563-4A0F-492A-9C3B-E1B5B5911E4F}"/>
                  </a:ext>
                </a:extLst>
              </p:cNvPr>
              <p:cNvCxnSpPr>
                <a:cxnSpLocks/>
                <a:stCxn id="61" idx="7"/>
                <a:endCxn id="6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B70E72A-AC50-46ED-9CDC-FC77CEE4F90E}"/>
                  </a:ext>
                </a:extLst>
              </p:cNvPr>
              <p:cNvCxnSpPr>
                <a:cxnSpLocks/>
                <a:stCxn id="61" idx="1"/>
                <a:endCxn id="6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88EF82C-56DB-497C-B2A5-795CF4B1CF3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E9FC109-34F0-4F1A-89EF-D96AAE6EB654}"/>
                  </a:ext>
                </a:extLst>
              </p:cNvPr>
              <p:cNvCxnSpPr>
                <a:cxnSpLocks/>
                <a:stCxn id="61" idx="3"/>
                <a:endCxn id="6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657294B-DE7B-4426-B919-BEF96A618D85}"/>
                  </a:ext>
                </a:extLst>
              </p:cNvPr>
              <p:cNvCxnSpPr>
                <a:cxnSpLocks/>
                <a:stCxn id="61" idx="4"/>
                <a:endCxn id="6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B6AF7B4-E4B0-4833-B3D9-77BC255BA379}"/>
                  </a:ext>
                </a:extLst>
              </p:cNvPr>
              <p:cNvCxnSpPr>
                <a:cxnSpLocks/>
                <a:stCxn id="61" idx="5"/>
                <a:endCxn id="6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5EADC9B-B6DC-4D1D-B3BB-74F64B5B60E2}"/>
                  </a:ext>
                </a:extLst>
              </p:cNvPr>
              <p:cNvCxnSpPr>
                <a:cxnSpLocks/>
                <a:stCxn id="61" idx="6"/>
                <a:endCxn id="6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Picture 5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9322059-AC36-4927-9917-2DFC49B9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92180" y="1886748"/>
              <a:ext cx="387639" cy="4572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77C55D-D18D-4292-A35B-D1BC026E5D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713068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7B23-830A-43D2-BCD1-E888B6F1B5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447DD-DC14-414C-9B11-A1E0ECDFB40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3710448"/>
            <a:ext cx="2743200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59C31A-7515-49F1-AEB7-6B5568F61F51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(Calculated by conversion code)</a:t>
            </a:r>
          </a:p>
        </p:txBody>
      </p:sp>
    </p:spTree>
    <p:extLst>
      <p:ext uri="{BB962C8B-B14F-4D97-AF65-F5344CB8AC3E}">
        <p14:creationId xmlns:p14="http://schemas.microsoft.com/office/powerpoint/2010/main" val="4253725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356</Words>
  <Application>Microsoft Office PowerPoint</Application>
  <PresentationFormat>Widescreen</PresentationFormat>
  <Paragraphs>122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88</cp:revision>
  <dcterms:created xsi:type="dcterms:W3CDTF">2022-04-10T19:56:52Z</dcterms:created>
  <dcterms:modified xsi:type="dcterms:W3CDTF">2022-05-04T06:20:13Z</dcterms:modified>
</cp:coreProperties>
</file>